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4" r:id="rId2"/>
    <p:sldId id="256" r:id="rId3"/>
    <p:sldId id="257" r:id="rId4"/>
    <p:sldId id="258" r:id="rId5"/>
    <p:sldId id="266" r:id="rId6"/>
    <p:sldId id="259" r:id="rId7"/>
    <p:sldId id="260" r:id="rId8"/>
    <p:sldId id="261" r:id="rId9"/>
    <p:sldId id="265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99FF"/>
    <a:srgbClr val="66FF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66" y="29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61486E-6123-4788-AA14-0AFB7AC0CD8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1B9C657-2869-41D3-9233-56C57C9167CC}">
      <dgm:prSet/>
      <dgm:spPr/>
      <dgm:t>
        <a:bodyPr/>
        <a:lstStyle/>
        <a:p>
          <a:r>
            <a:rPr lang="fr-FR" b="1"/>
            <a:t>Suivi des dossiers administratifs</a:t>
          </a:r>
          <a:endParaRPr lang="en-US"/>
        </a:p>
      </dgm:t>
    </dgm:pt>
    <dgm:pt modelId="{6601E8BE-3522-433D-BD3D-BB70FDCCA847}" type="parTrans" cxnId="{1C70BBD0-0E71-47BB-ADCD-92DF47650D8F}">
      <dgm:prSet/>
      <dgm:spPr/>
      <dgm:t>
        <a:bodyPr/>
        <a:lstStyle/>
        <a:p>
          <a:endParaRPr lang="en-US"/>
        </a:p>
      </dgm:t>
    </dgm:pt>
    <dgm:pt modelId="{C80B814F-9BE7-4737-B5D7-BF985E9EA5BB}" type="sibTrans" cxnId="{1C70BBD0-0E71-47BB-ADCD-92DF47650D8F}">
      <dgm:prSet/>
      <dgm:spPr/>
      <dgm:t>
        <a:bodyPr/>
        <a:lstStyle/>
        <a:p>
          <a:endParaRPr lang="en-US"/>
        </a:p>
      </dgm:t>
    </dgm:pt>
    <dgm:pt modelId="{C1D39435-8427-402D-8249-7283AB36F35D}">
      <dgm:prSet/>
      <dgm:spPr/>
      <dgm:t>
        <a:bodyPr/>
        <a:lstStyle/>
        <a:p>
          <a:r>
            <a:rPr lang="fr-FR" b="1"/>
            <a:t>Gestion de planning,  rdv</a:t>
          </a:r>
          <a:endParaRPr lang="en-US"/>
        </a:p>
      </dgm:t>
    </dgm:pt>
    <dgm:pt modelId="{49E5C425-EB13-4A87-89A1-A756CECEE218}" type="parTrans" cxnId="{C097340B-FC3D-46DC-9C71-87D6E267C062}">
      <dgm:prSet/>
      <dgm:spPr/>
      <dgm:t>
        <a:bodyPr/>
        <a:lstStyle/>
        <a:p>
          <a:endParaRPr lang="en-US"/>
        </a:p>
      </dgm:t>
    </dgm:pt>
    <dgm:pt modelId="{16886AF7-DE4D-4DE5-9038-2C875ECA572E}" type="sibTrans" cxnId="{C097340B-FC3D-46DC-9C71-87D6E267C062}">
      <dgm:prSet/>
      <dgm:spPr/>
      <dgm:t>
        <a:bodyPr/>
        <a:lstStyle/>
        <a:p>
          <a:endParaRPr lang="en-US"/>
        </a:p>
      </dgm:t>
    </dgm:pt>
    <dgm:pt modelId="{3B9F2FDD-EA24-4E94-A13A-A95292E57B31}">
      <dgm:prSet/>
      <dgm:spPr/>
      <dgm:t>
        <a:bodyPr/>
        <a:lstStyle/>
        <a:p>
          <a:r>
            <a:rPr lang="fr-FR" b="1"/>
            <a:t>Rédaction de courrier, note de service, note d’information, </a:t>
          </a:r>
          <a:endParaRPr lang="en-US"/>
        </a:p>
      </dgm:t>
    </dgm:pt>
    <dgm:pt modelId="{7DB4ABD9-3607-4E50-BF9C-E659946BE7AB}" type="parTrans" cxnId="{F6BEC40F-B50C-48B3-BF0F-81963A148C1D}">
      <dgm:prSet/>
      <dgm:spPr/>
      <dgm:t>
        <a:bodyPr/>
        <a:lstStyle/>
        <a:p>
          <a:endParaRPr lang="en-US"/>
        </a:p>
      </dgm:t>
    </dgm:pt>
    <dgm:pt modelId="{12E90C57-1ED3-4F75-9E07-2FE54CF7BE96}" type="sibTrans" cxnId="{F6BEC40F-B50C-48B3-BF0F-81963A148C1D}">
      <dgm:prSet/>
      <dgm:spPr/>
      <dgm:t>
        <a:bodyPr/>
        <a:lstStyle/>
        <a:p>
          <a:endParaRPr lang="en-US"/>
        </a:p>
      </dgm:t>
    </dgm:pt>
    <dgm:pt modelId="{00DF24C1-3030-4B1D-B788-B803F1AED384}">
      <dgm:prSet/>
      <dgm:spPr/>
      <dgm:t>
        <a:bodyPr/>
        <a:lstStyle/>
        <a:p>
          <a:r>
            <a:rPr lang="fr-FR" b="1"/>
            <a:t>Rédaction de compte-rendu</a:t>
          </a:r>
          <a:endParaRPr lang="en-US"/>
        </a:p>
      </dgm:t>
    </dgm:pt>
    <dgm:pt modelId="{3F5C3634-6D10-4547-816B-2FAFBD36EC6F}" type="parTrans" cxnId="{0994A4F9-E53B-4C96-8AF2-E1D48CC24AA5}">
      <dgm:prSet/>
      <dgm:spPr/>
      <dgm:t>
        <a:bodyPr/>
        <a:lstStyle/>
        <a:p>
          <a:endParaRPr lang="en-US"/>
        </a:p>
      </dgm:t>
    </dgm:pt>
    <dgm:pt modelId="{354EE380-8765-4680-959F-D780D5B72691}" type="sibTrans" cxnId="{0994A4F9-E53B-4C96-8AF2-E1D48CC24AA5}">
      <dgm:prSet/>
      <dgm:spPr/>
      <dgm:t>
        <a:bodyPr/>
        <a:lstStyle/>
        <a:p>
          <a:endParaRPr lang="en-US"/>
        </a:p>
      </dgm:t>
    </dgm:pt>
    <dgm:pt modelId="{6C7C7941-AB84-4007-AD45-812A3D1C8926}">
      <dgm:prSet/>
      <dgm:spPr/>
      <dgm:t>
        <a:bodyPr/>
        <a:lstStyle/>
        <a:p>
          <a:r>
            <a:rPr lang="fr-FR" b="1"/>
            <a:t>Planification</a:t>
          </a:r>
          <a:endParaRPr lang="en-US"/>
        </a:p>
      </dgm:t>
    </dgm:pt>
    <dgm:pt modelId="{B5077912-6058-45D4-ACFE-27BFE256A3E1}" type="parTrans" cxnId="{1F7AA0B8-191D-4115-9EB8-3FC67E4D946A}">
      <dgm:prSet/>
      <dgm:spPr/>
      <dgm:t>
        <a:bodyPr/>
        <a:lstStyle/>
        <a:p>
          <a:endParaRPr lang="en-US"/>
        </a:p>
      </dgm:t>
    </dgm:pt>
    <dgm:pt modelId="{1D3229E3-72B4-4497-8AC4-88DE0198612D}" type="sibTrans" cxnId="{1F7AA0B8-191D-4115-9EB8-3FC67E4D946A}">
      <dgm:prSet/>
      <dgm:spPr/>
      <dgm:t>
        <a:bodyPr/>
        <a:lstStyle/>
        <a:p>
          <a:endParaRPr lang="en-US"/>
        </a:p>
      </dgm:t>
    </dgm:pt>
    <dgm:pt modelId="{9819F7A2-F679-41E0-AA5E-F418D7DAE71C}" type="pres">
      <dgm:prSet presAssocID="{F861486E-6123-4788-AA14-0AFB7AC0CD86}" presName="root" presStyleCnt="0">
        <dgm:presLayoutVars>
          <dgm:dir/>
          <dgm:resizeHandles val="exact"/>
        </dgm:presLayoutVars>
      </dgm:prSet>
      <dgm:spPr/>
    </dgm:pt>
    <dgm:pt modelId="{A3038520-EF81-4B00-87A7-6B43ED016A2B}" type="pres">
      <dgm:prSet presAssocID="{11B9C657-2869-41D3-9233-56C57C9167CC}" presName="compNode" presStyleCnt="0"/>
      <dgm:spPr/>
    </dgm:pt>
    <dgm:pt modelId="{21D53781-B5B5-4133-A795-ECC8DBCFE36E}" type="pres">
      <dgm:prSet presAssocID="{11B9C657-2869-41D3-9233-56C57C9167CC}" presName="bgRect" presStyleLbl="bgShp" presStyleIdx="0" presStyleCnt="5"/>
      <dgm:spPr/>
    </dgm:pt>
    <dgm:pt modelId="{C0EAFA33-220C-4BA0-8D62-3A3C0C7321DF}" type="pres">
      <dgm:prSet presAssocID="{11B9C657-2869-41D3-9233-56C57C9167C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DFE22B75-EDCF-4B05-A016-6D6837CCB807}" type="pres">
      <dgm:prSet presAssocID="{11B9C657-2869-41D3-9233-56C57C9167CC}" presName="spaceRect" presStyleCnt="0"/>
      <dgm:spPr/>
    </dgm:pt>
    <dgm:pt modelId="{B0AD3E35-4851-482B-BD95-E234FF138823}" type="pres">
      <dgm:prSet presAssocID="{11B9C657-2869-41D3-9233-56C57C9167CC}" presName="parTx" presStyleLbl="revTx" presStyleIdx="0" presStyleCnt="5">
        <dgm:presLayoutVars>
          <dgm:chMax val="0"/>
          <dgm:chPref val="0"/>
        </dgm:presLayoutVars>
      </dgm:prSet>
      <dgm:spPr/>
    </dgm:pt>
    <dgm:pt modelId="{AF52DB65-012E-49E9-B4AC-510A460AD091}" type="pres">
      <dgm:prSet presAssocID="{C80B814F-9BE7-4737-B5D7-BF985E9EA5BB}" presName="sibTrans" presStyleCnt="0"/>
      <dgm:spPr/>
    </dgm:pt>
    <dgm:pt modelId="{20F4DE38-8EC5-4570-969A-7C98B4BCB24A}" type="pres">
      <dgm:prSet presAssocID="{C1D39435-8427-402D-8249-7283AB36F35D}" presName="compNode" presStyleCnt="0"/>
      <dgm:spPr/>
    </dgm:pt>
    <dgm:pt modelId="{C57F63D8-4D3E-403C-BB60-8BBD93889E25}" type="pres">
      <dgm:prSet presAssocID="{C1D39435-8427-402D-8249-7283AB36F35D}" presName="bgRect" presStyleLbl="bgShp" presStyleIdx="1" presStyleCnt="5"/>
      <dgm:spPr/>
    </dgm:pt>
    <dgm:pt modelId="{06CDC290-1197-419D-961D-F909B3DFB8F8}" type="pres">
      <dgm:prSet presAssocID="{C1D39435-8427-402D-8249-7283AB36F35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érarchie"/>
        </a:ext>
      </dgm:extLst>
    </dgm:pt>
    <dgm:pt modelId="{5A0034D7-9139-45E1-927D-94A1604975EC}" type="pres">
      <dgm:prSet presAssocID="{C1D39435-8427-402D-8249-7283AB36F35D}" presName="spaceRect" presStyleCnt="0"/>
      <dgm:spPr/>
    </dgm:pt>
    <dgm:pt modelId="{19C3366E-B850-40EB-A74B-F38BC5035A77}" type="pres">
      <dgm:prSet presAssocID="{C1D39435-8427-402D-8249-7283AB36F35D}" presName="parTx" presStyleLbl="revTx" presStyleIdx="1" presStyleCnt="5">
        <dgm:presLayoutVars>
          <dgm:chMax val="0"/>
          <dgm:chPref val="0"/>
        </dgm:presLayoutVars>
      </dgm:prSet>
      <dgm:spPr/>
    </dgm:pt>
    <dgm:pt modelId="{EB101724-E15F-45C0-895D-68BE2E68B507}" type="pres">
      <dgm:prSet presAssocID="{16886AF7-DE4D-4DE5-9038-2C875ECA572E}" presName="sibTrans" presStyleCnt="0"/>
      <dgm:spPr/>
    </dgm:pt>
    <dgm:pt modelId="{73300AC1-B846-4DD0-883E-23DD20BD40C3}" type="pres">
      <dgm:prSet presAssocID="{3B9F2FDD-EA24-4E94-A13A-A95292E57B31}" presName="compNode" presStyleCnt="0"/>
      <dgm:spPr/>
    </dgm:pt>
    <dgm:pt modelId="{13E1C5C6-60CE-44BF-9996-CB128C59AA75}" type="pres">
      <dgm:prSet presAssocID="{3B9F2FDD-EA24-4E94-A13A-A95292E57B31}" presName="bgRect" presStyleLbl="bgShp" presStyleIdx="2" presStyleCnt="5"/>
      <dgm:spPr/>
    </dgm:pt>
    <dgm:pt modelId="{6A3BB6E5-AB84-4C4E-961E-B5FEF521A365}" type="pres">
      <dgm:prSet presAssocID="{3B9F2FDD-EA24-4E94-A13A-A95292E57B3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4C98CC04-D63A-4720-8B2C-5C79E644B1D4}" type="pres">
      <dgm:prSet presAssocID="{3B9F2FDD-EA24-4E94-A13A-A95292E57B31}" presName="spaceRect" presStyleCnt="0"/>
      <dgm:spPr/>
    </dgm:pt>
    <dgm:pt modelId="{13F37E82-4BE3-4D82-8324-03BBC0AC73B8}" type="pres">
      <dgm:prSet presAssocID="{3B9F2FDD-EA24-4E94-A13A-A95292E57B31}" presName="parTx" presStyleLbl="revTx" presStyleIdx="2" presStyleCnt="5">
        <dgm:presLayoutVars>
          <dgm:chMax val="0"/>
          <dgm:chPref val="0"/>
        </dgm:presLayoutVars>
      </dgm:prSet>
      <dgm:spPr/>
    </dgm:pt>
    <dgm:pt modelId="{F217F269-F67F-43AF-988E-33E33620BFB1}" type="pres">
      <dgm:prSet presAssocID="{12E90C57-1ED3-4F75-9E07-2FE54CF7BE96}" presName="sibTrans" presStyleCnt="0"/>
      <dgm:spPr/>
    </dgm:pt>
    <dgm:pt modelId="{D155BE3E-AE54-418E-B627-4ED6977D9A74}" type="pres">
      <dgm:prSet presAssocID="{00DF24C1-3030-4B1D-B788-B803F1AED384}" presName="compNode" presStyleCnt="0"/>
      <dgm:spPr/>
    </dgm:pt>
    <dgm:pt modelId="{9DC7DB5E-243B-487C-8BEB-D70B3D309D1D}" type="pres">
      <dgm:prSet presAssocID="{00DF24C1-3030-4B1D-B788-B803F1AED384}" presName="bgRect" presStyleLbl="bgShp" presStyleIdx="3" presStyleCnt="5"/>
      <dgm:spPr/>
    </dgm:pt>
    <dgm:pt modelId="{AA52B902-7D09-4B4E-8526-345F525E9F93}" type="pres">
      <dgm:prSet presAssocID="{00DF24C1-3030-4B1D-B788-B803F1AED38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chine à écrire"/>
        </a:ext>
      </dgm:extLst>
    </dgm:pt>
    <dgm:pt modelId="{45E52119-1281-4223-BDB0-84CA1BEFB91B}" type="pres">
      <dgm:prSet presAssocID="{00DF24C1-3030-4B1D-B788-B803F1AED384}" presName="spaceRect" presStyleCnt="0"/>
      <dgm:spPr/>
    </dgm:pt>
    <dgm:pt modelId="{FDE40069-4BDC-4E35-95E7-6C26DCD59DD6}" type="pres">
      <dgm:prSet presAssocID="{00DF24C1-3030-4B1D-B788-B803F1AED384}" presName="parTx" presStyleLbl="revTx" presStyleIdx="3" presStyleCnt="5">
        <dgm:presLayoutVars>
          <dgm:chMax val="0"/>
          <dgm:chPref val="0"/>
        </dgm:presLayoutVars>
      </dgm:prSet>
      <dgm:spPr/>
    </dgm:pt>
    <dgm:pt modelId="{BBF8FB5F-B3C3-4108-84C0-3799E4CC937A}" type="pres">
      <dgm:prSet presAssocID="{354EE380-8765-4680-959F-D780D5B72691}" presName="sibTrans" presStyleCnt="0"/>
      <dgm:spPr/>
    </dgm:pt>
    <dgm:pt modelId="{6AE0F4F2-C1E6-48F1-89E3-C9932184072E}" type="pres">
      <dgm:prSet presAssocID="{6C7C7941-AB84-4007-AD45-812A3D1C8926}" presName="compNode" presStyleCnt="0"/>
      <dgm:spPr/>
    </dgm:pt>
    <dgm:pt modelId="{CDD49733-15A8-4195-A88C-4FDCBC3F9EFD}" type="pres">
      <dgm:prSet presAssocID="{6C7C7941-AB84-4007-AD45-812A3D1C8926}" presName="bgRect" presStyleLbl="bgShp" presStyleIdx="4" presStyleCnt="5"/>
      <dgm:spPr/>
    </dgm:pt>
    <dgm:pt modelId="{20EDEEFD-440F-4B96-BDC8-9ECAA3A5AD5D}" type="pres">
      <dgm:prSet presAssocID="{6C7C7941-AB84-4007-AD45-812A3D1C892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e de contrôle"/>
        </a:ext>
      </dgm:extLst>
    </dgm:pt>
    <dgm:pt modelId="{8D397639-A93A-4FD9-AEBB-003FC1924866}" type="pres">
      <dgm:prSet presAssocID="{6C7C7941-AB84-4007-AD45-812A3D1C8926}" presName="spaceRect" presStyleCnt="0"/>
      <dgm:spPr/>
    </dgm:pt>
    <dgm:pt modelId="{95089912-2A96-4497-AE67-A6F167E936A2}" type="pres">
      <dgm:prSet presAssocID="{6C7C7941-AB84-4007-AD45-812A3D1C8926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097340B-FC3D-46DC-9C71-87D6E267C062}" srcId="{F861486E-6123-4788-AA14-0AFB7AC0CD86}" destId="{C1D39435-8427-402D-8249-7283AB36F35D}" srcOrd="1" destOrd="0" parTransId="{49E5C425-EB13-4A87-89A1-A756CECEE218}" sibTransId="{16886AF7-DE4D-4DE5-9038-2C875ECA572E}"/>
    <dgm:cxn modelId="{F6BEC40F-B50C-48B3-BF0F-81963A148C1D}" srcId="{F861486E-6123-4788-AA14-0AFB7AC0CD86}" destId="{3B9F2FDD-EA24-4E94-A13A-A95292E57B31}" srcOrd="2" destOrd="0" parTransId="{7DB4ABD9-3607-4E50-BF9C-E659946BE7AB}" sibTransId="{12E90C57-1ED3-4F75-9E07-2FE54CF7BE96}"/>
    <dgm:cxn modelId="{D8A78211-9EEE-4E94-8CB9-3C4F4FDF3353}" type="presOf" srcId="{6C7C7941-AB84-4007-AD45-812A3D1C8926}" destId="{95089912-2A96-4497-AE67-A6F167E936A2}" srcOrd="0" destOrd="0" presId="urn:microsoft.com/office/officeart/2018/2/layout/IconVerticalSolidList"/>
    <dgm:cxn modelId="{743A8733-091D-41CF-9A80-5B314E9BCA0A}" type="presOf" srcId="{3B9F2FDD-EA24-4E94-A13A-A95292E57B31}" destId="{13F37E82-4BE3-4D82-8324-03BBC0AC73B8}" srcOrd="0" destOrd="0" presId="urn:microsoft.com/office/officeart/2018/2/layout/IconVerticalSolidList"/>
    <dgm:cxn modelId="{D5D721A3-E557-4135-8CAD-F2A09392362E}" type="presOf" srcId="{C1D39435-8427-402D-8249-7283AB36F35D}" destId="{19C3366E-B850-40EB-A74B-F38BC5035A77}" srcOrd="0" destOrd="0" presId="urn:microsoft.com/office/officeart/2018/2/layout/IconVerticalSolidList"/>
    <dgm:cxn modelId="{E5C82BB5-0C9C-4C9E-AFC6-8C0EA2C55E38}" type="presOf" srcId="{11B9C657-2869-41D3-9233-56C57C9167CC}" destId="{B0AD3E35-4851-482B-BD95-E234FF138823}" srcOrd="0" destOrd="0" presId="urn:microsoft.com/office/officeart/2018/2/layout/IconVerticalSolidList"/>
    <dgm:cxn modelId="{1F7AA0B8-191D-4115-9EB8-3FC67E4D946A}" srcId="{F861486E-6123-4788-AA14-0AFB7AC0CD86}" destId="{6C7C7941-AB84-4007-AD45-812A3D1C8926}" srcOrd="4" destOrd="0" parTransId="{B5077912-6058-45D4-ACFE-27BFE256A3E1}" sibTransId="{1D3229E3-72B4-4497-8AC4-88DE0198612D}"/>
    <dgm:cxn modelId="{1C70BBD0-0E71-47BB-ADCD-92DF47650D8F}" srcId="{F861486E-6123-4788-AA14-0AFB7AC0CD86}" destId="{11B9C657-2869-41D3-9233-56C57C9167CC}" srcOrd="0" destOrd="0" parTransId="{6601E8BE-3522-433D-BD3D-BB70FDCCA847}" sibTransId="{C80B814F-9BE7-4737-B5D7-BF985E9EA5BB}"/>
    <dgm:cxn modelId="{AC8E2CD6-900B-4D34-AF68-3ADB970ACE24}" type="presOf" srcId="{00DF24C1-3030-4B1D-B788-B803F1AED384}" destId="{FDE40069-4BDC-4E35-95E7-6C26DCD59DD6}" srcOrd="0" destOrd="0" presId="urn:microsoft.com/office/officeart/2018/2/layout/IconVerticalSolidList"/>
    <dgm:cxn modelId="{357C7CF9-0BE8-4995-9EB2-024849A9151C}" type="presOf" srcId="{F861486E-6123-4788-AA14-0AFB7AC0CD86}" destId="{9819F7A2-F679-41E0-AA5E-F418D7DAE71C}" srcOrd="0" destOrd="0" presId="urn:microsoft.com/office/officeart/2018/2/layout/IconVerticalSolidList"/>
    <dgm:cxn modelId="{0994A4F9-E53B-4C96-8AF2-E1D48CC24AA5}" srcId="{F861486E-6123-4788-AA14-0AFB7AC0CD86}" destId="{00DF24C1-3030-4B1D-B788-B803F1AED384}" srcOrd="3" destOrd="0" parTransId="{3F5C3634-6D10-4547-816B-2FAFBD36EC6F}" sibTransId="{354EE380-8765-4680-959F-D780D5B72691}"/>
    <dgm:cxn modelId="{7D530AC9-F6C7-4314-9B2A-74369A1EECC8}" type="presParOf" srcId="{9819F7A2-F679-41E0-AA5E-F418D7DAE71C}" destId="{A3038520-EF81-4B00-87A7-6B43ED016A2B}" srcOrd="0" destOrd="0" presId="urn:microsoft.com/office/officeart/2018/2/layout/IconVerticalSolidList"/>
    <dgm:cxn modelId="{DED05956-BE7A-4BEC-9DD1-D7E6AEBB5D09}" type="presParOf" srcId="{A3038520-EF81-4B00-87A7-6B43ED016A2B}" destId="{21D53781-B5B5-4133-A795-ECC8DBCFE36E}" srcOrd="0" destOrd="0" presId="urn:microsoft.com/office/officeart/2018/2/layout/IconVerticalSolidList"/>
    <dgm:cxn modelId="{8337EBA7-BCC5-4B0B-9B3C-66F6F562AE60}" type="presParOf" srcId="{A3038520-EF81-4B00-87A7-6B43ED016A2B}" destId="{C0EAFA33-220C-4BA0-8D62-3A3C0C7321DF}" srcOrd="1" destOrd="0" presId="urn:microsoft.com/office/officeart/2018/2/layout/IconVerticalSolidList"/>
    <dgm:cxn modelId="{D7666456-EC27-4459-9653-AF5F797A781F}" type="presParOf" srcId="{A3038520-EF81-4B00-87A7-6B43ED016A2B}" destId="{DFE22B75-EDCF-4B05-A016-6D6837CCB807}" srcOrd="2" destOrd="0" presId="urn:microsoft.com/office/officeart/2018/2/layout/IconVerticalSolidList"/>
    <dgm:cxn modelId="{6D717677-369D-4DEE-B212-7ED8D291A6C7}" type="presParOf" srcId="{A3038520-EF81-4B00-87A7-6B43ED016A2B}" destId="{B0AD3E35-4851-482B-BD95-E234FF138823}" srcOrd="3" destOrd="0" presId="urn:microsoft.com/office/officeart/2018/2/layout/IconVerticalSolidList"/>
    <dgm:cxn modelId="{48B31E39-236A-45B7-8992-C312F870439C}" type="presParOf" srcId="{9819F7A2-F679-41E0-AA5E-F418D7DAE71C}" destId="{AF52DB65-012E-49E9-B4AC-510A460AD091}" srcOrd="1" destOrd="0" presId="urn:microsoft.com/office/officeart/2018/2/layout/IconVerticalSolidList"/>
    <dgm:cxn modelId="{22460939-47A5-43C5-99E5-BF21885CBEEE}" type="presParOf" srcId="{9819F7A2-F679-41E0-AA5E-F418D7DAE71C}" destId="{20F4DE38-8EC5-4570-969A-7C98B4BCB24A}" srcOrd="2" destOrd="0" presId="urn:microsoft.com/office/officeart/2018/2/layout/IconVerticalSolidList"/>
    <dgm:cxn modelId="{4F5D2301-ACF7-4ABD-9571-F9545D3A902C}" type="presParOf" srcId="{20F4DE38-8EC5-4570-969A-7C98B4BCB24A}" destId="{C57F63D8-4D3E-403C-BB60-8BBD93889E25}" srcOrd="0" destOrd="0" presId="urn:microsoft.com/office/officeart/2018/2/layout/IconVerticalSolidList"/>
    <dgm:cxn modelId="{9D970016-DCDB-43F9-BDFC-561BE6581A75}" type="presParOf" srcId="{20F4DE38-8EC5-4570-969A-7C98B4BCB24A}" destId="{06CDC290-1197-419D-961D-F909B3DFB8F8}" srcOrd="1" destOrd="0" presId="urn:microsoft.com/office/officeart/2018/2/layout/IconVerticalSolidList"/>
    <dgm:cxn modelId="{6213BE00-4B4E-4C20-88E4-A18CED94236F}" type="presParOf" srcId="{20F4DE38-8EC5-4570-969A-7C98B4BCB24A}" destId="{5A0034D7-9139-45E1-927D-94A1604975EC}" srcOrd="2" destOrd="0" presId="urn:microsoft.com/office/officeart/2018/2/layout/IconVerticalSolidList"/>
    <dgm:cxn modelId="{5CAA0C08-3771-44C8-825C-83AA307FB1FF}" type="presParOf" srcId="{20F4DE38-8EC5-4570-969A-7C98B4BCB24A}" destId="{19C3366E-B850-40EB-A74B-F38BC5035A77}" srcOrd="3" destOrd="0" presId="urn:microsoft.com/office/officeart/2018/2/layout/IconVerticalSolidList"/>
    <dgm:cxn modelId="{5C2EEB92-E83D-4C85-A872-692609581D88}" type="presParOf" srcId="{9819F7A2-F679-41E0-AA5E-F418D7DAE71C}" destId="{EB101724-E15F-45C0-895D-68BE2E68B507}" srcOrd="3" destOrd="0" presId="urn:microsoft.com/office/officeart/2018/2/layout/IconVerticalSolidList"/>
    <dgm:cxn modelId="{78775FF6-DDEE-4B9E-AF1C-0DA492479131}" type="presParOf" srcId="{9819F7A2-F679-41E0-AA5E-F418D7DAE71C}" destId="{73300AC1-B846-4DD0-883E-23DD20BD40C3}" srcOrd="4" destOrd="0" presId="urn:microsoft.com/office/officeart/2018/2/layout/IconVerticalSolidList"/>
    <dgm:cxn modelId="{FDD06111-A53D-4B0D-9260-0E411BFF3957}" type="presParOf" srcId="{73300AC1-B846-4DD0-883E-23DD20BD40C3}" destId="{13E1C5C6-60CE-44BF-9996-CB128C59AA75}" srcOrd="0" destOrd="0" presId="urn:microsoft.com/office/officeart/2018/2/layout/IconVerticalSolidList"/>
    <dgm:cxn modelId="{7C0B5ECB-EA1A-45A5-A83C-1785DD66CED0}" type="presParOf" srcId="{73300AC1-B846-4DD0-883E-23DD20BD40C3}" destId="{6A3BB6E5-AB84-4C4E-961E-B5FEF521A365}" srcOrd="1" destOrd="0" presId="urn:microsoft.com/office/officeart/2018/2/layout/IconVerticalSolidList"/>
    <dgm:cxn modelId="{15A0D528-1F57-4EE7-8217-30180178A570}" type="presParOf" srcId="{73300AC1-B846-4DD0-883E-23DD20BD40C3}" destId="{4C98CC04-D63A-4720-8B2C-5C79E644B1D4}" srcOrd="2" destOrd="0" presId="urn:microsoft.com/office/officeart/2018/2/layout/IconVerticalSolidList"/>
    <dgm:cxn modelId="{B4D351BD-1DF8-46AD-824B-1905AE913CB3}" type="presParOf" srcId="{73300AC1-B846-4DD0-883E-23DD20BD40C3}" destId="{13F37E82-4BE3-4D82-8324-03BBC0AC73B8}" srcOrd="3" destOrd="0" presId="urn:microsoft.com/office/officeart/2018/2/layout/IconVerticalSolidList"/>
    <dgm:cxn modelId="{A4631A1D-8A58-4DBC-81F6-DED3BFA4A538}" type="presParOf" srcId="{9819F7A2-F679-41E0-AA5E-F418D7DAE71C}" destId="{F217F269-F67F-43AF-988E-33E33620BFB1}" srcOrd="5" destOrd="0" presId="urn:microsoft.com/office/officeart/2018/2/layout/IconVerticalSolidList"/>
    <dgm:cxn modelId="{7BCDA224-12A7-45BB-A71B-59239702A82F}" type="presParOf" srcId="{9819F7A2-F679-41E0-AA5E-F418D7DAE71C}" destId="{D155BE3E-AE54-418E-B627-4ED6977D9A74}" srcOrd="6" destOrd="0" presId="urn:microsoft.com/office/officeart/2018/2/layout/IconVerticalSolidList"/>
    <dgm:cxn modelId="{4833EAA3-9B54-4236-A368-39CBA0AD5884}" type="presParOf" srcId="{D155BE3E-AE54-418E-B627-4ED6977D9A74}" destId="{9DC7DB5E-243B-487C-8BEB-D70B3D309D1D}" srcOrd="0" destOrd="0" presId="urn:microsoft.com/office/officeart/2018/2/layout/IconVerticalSolidList"/>
    <dgm:cxn modelId="{3F1679F4-BF10-4B21-ABD0-CCD38F6AEC58}" type="presParOf" srcId="{D155BE3E-AE54-418E-B627-4ED6977D9A74}" destId="{AA52B902-7D09-4B4E-8526-345F525E9F93}" srcOrd="1" destOrd="0" presId="urn:microsoft.com/office/officeart/2018/2/layout/IconVerticalSolidList"/>
    <dgm:cxn modelId="{08F08D4E-669E-42B4-9C9B-3880D13DA78E}" type="presParOf" srcId="{D155BE3E-AE54-418E-B627-4ED6977D9A74}" destId="{45E52119-1281-4223-BDB0-84CA1BEFB91B}" srcOrd="2" destOrd="0" presId="urn:microsoft.com/office/officeart/2018/2/layout/IconVerticalSolidList"/>
    <dgm:cxn modelId="{54D3A944-5A98-4862-8205-83A5112967B7}" type="presParOf" srcId="{D155BE3E-AE54-418E-B627-4ED6977D9A74}" destId="{FDE40069-4BDC-4E35-95E7-6C26DCD59DD6}" srcOrd="3" destOrd="0" presId="urn:microsoft.com/office/officeart/2018/2/layout/IconVerticalSolidList"/>
    <dgm:cxn modelId="{921CF7FA-D53C-4314-A630-40C277CE6235}" type="presParOf" srcId="{9819F7A2-F679-41E0-AA5E-F418D7DAE71C}" destId="{BBF8FB5F-B3C3-4108-84C0-3799E4CC937A}" srcOrd="7" destOrd="0" presId="urn:microsoft.com/office/officeart/2018/2/layout/IconVerticalSolidList"/>
    <dgm:cxn modelId="{25B79C27-67A6-41AA-9857-A6BE87E48C13}" type="presParOf" srcId="{9819F7A2-F679-41E0-AA5E-F418D7DAE71C}" destId="{6AE0F4F2-C1E6-48F1-89E3-C9932184072E}" srcOrd="8" destOrd="0" presId="urn:microsoft.com/office/officeart/2018/2/layout/IconVerticalSolidList"/>
    <dgm:cxn modelId="{70BB04FC-E588-44C7-B93A-625829ED9108}" type="presParOf" srcId="{6AE0F4F2-C1E6-48F1-89E3-C9932184072E}" destId="{CDD49733-15A8-4195-A88C-4FDCBC3F9EFD}" srcOrd="0" destOrd="0" presId="urn:microsoft.com/office/officeart/2018/2/layout/IconVerticalSolidList"/>
    <dgm:cxn modelId="{EC5FA221-C183-4664-BAA3-EF2F8D63F127}" type="presParOf" srcId="{6AE0F4F2-C1E6-48F1-89E3-C9932184072E}" destId="{20EDEEFD-440F-4B96-BDC8-9ECAA3A5AD5D}" srcOrd="1" destOrd="0" presId="urn:microsoft.com/office/officeart/2018/2/layout/IconVerticalSolidList"/>
    <dgm:cxn modelId="{AA71DF99-540F-4949-81B1-3211B55F3861}" type="presParOf" srcId="{6AE0F4F2-C1E6-48F1-89E3-C9932184072E}" destId="{8D397639-A93A-4FD9-AEBB-003FC1924866}" srcOrd="2" destOrd="0" presId="urn:microsoft.com/office/officeart/2018/2/layout/IconVerticalSolidList"/>
    <dgm:cxn modelId="{A69779DF-A26D-4FED-BD3C-9BB94474D616}" type="presParOf" srcId="{6AE0F4F2-C1E6-48F1-89E3-C9932184072E}" destId="{95089912-2A96-4497-AE67-A6F167E936A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B5E54E-59CE-492F-BC79-04639FA5FE1E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D8F22D6-34FD-47EF-8228-A3CC7FB89D2B}">
      <dgm:prSet/>
      <dgm:spPr/>
      <dgm:t>
        <a:bodyPr/>
        <a:lstStyle/>
        <a:p>
          <a:r>
            <a:rPr lang="fr-FR" b="1"/>
            <a:t>Aide aux démarches administratives (caf, cpam, logement)</a:t>
          </a:r>
          <a:endParaRPr lang="en-US"/>
        </a:p>
      </dgm:t>
    </dgm:pt>
    <dgm:pt modelId="{74F20D69-3414-4142-995E-A3BF89110A59}" type="parTrans" cxnId="{959FFD7D-B8C7-4C6B-BAF5-B1E24FF1532C}">
      <dgm:prSet/>
      <dgm:spPr/>
      <dgm:t>
        <a:bodyPr/>
        <a:lstStyle/>
        <a:p>
          <a:endParaRPr lang="en-US"/>
        </a:p>
      </dgm:t>
    </dgm:pt>
    <dgm:pt modelId="{96A37B37-3534-4987-8465-6C6C51678BA6}" type="sibTrans" cxnId="{959FFD7D-B8C7-4C6B-BAF5-B1E24FF1532C}">
      <dgm:prSet/>
      <dgm:spPr/>
      <dgm:t>
        <a:bodyPr/>
        <a:lstStyle/>
        <a:p>
          <a:endParaRPr lang="en-US"/>
        </a:p>
      </dgm:t>
    </dgm:pt>
    <dgm:pt modelId="{945D84BC-E3C1-4A1B-BF6F-458309B39C2D}">
      <dgm:prSet/>
      <dgm:spPr/>
      <dgm:t>
        <a:bodyPr/>
        <a:lstStyle/>
        <a:p>
          <a:r>
            <a:rPr lang="fr-FR" b="1"/>
            <a:t>Aide pour tout autre dossier administratif</a:t>
          </a:r>
          <a:endParaRPr lang="en-US"/>
        </a:p>
      </dgm:t>
    </dgm:pt>
    <dgm:pt modelId="{4A96AA03-07EA-44ED-8FD8-5BF670FA9232}" type="parTrans" cxnId="{106C49F1-48EF-449C-BB6F-36FB646EC4ED}">
      <dgm:prSet/>
      <dgm:spPr/>
      <dgm:t>
        <a:bodyPr/>
        <a:lstStyle/>
        <a:p>
          <a:endParaRPr lang="en-US"/>
        </a:p>
      </dgm:t>
    </dgm:pt>
    <dgm:pt modelId="{F248AD05-93EB-4C83-8693-2E4804B68F9B}" type="sibTrans" cxnId="{106C49F1-48EF-449C-BB6F-36FB646EC4ED}">
      <dgm:prSet/>
      <dgm:spPr/>
      <dgm:t>
        <a:bodyPr/>
        <a:lstStyle/>
        <a:p>
          <a:endParaRPr lang="en-US"/>
        </a:p>
      </dgm:t>
    </dgm:pt>
    <dgm:pt modelId="{E8822025-D45C-4538-B00C-7D7C6F4E577C}" type="pres">
      <dgm:prSet presAssocID="{0BB5E54E-59CE-492F-BC79-04639FA5FE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C6BDFC-8797-49DD-8FAB-8DE56D9D40FA}" type="pres">
      <dgm:prSet presAssocID="{BD8F22D6-34FD-47EF-8228-A3CC7FB89D2B}" presName="hierRoot1" presStyleCnt="0"/>
      <dgm:spPr/>
    </dgm:pt>
    <dgm:pt modelId="{083AF009-48E6-48B7-8F57-8B53A55951FE}" type="pres">
      <dgm:prSet presAssocID="{BD8F22D6-34FD-47EF-8228-A3CC7FB89D2B}" presName="composite" presStyleCnt="0"/>
      <dgm:spPr/>
    </dgm:pt>
    <dgm:pt modelId="{1366DF4D-5F43-4181-B53F-81C4E9D0FC6A}" type="pres">
      <dgm:prSet presAssocID="{BD8F22D6-34FD-47EF-8228-A3CC7FB89D2B}" presName="background" presStyleLbl="node0" presStyleIdx="0" presStyleCnt="2"/>
      <dgm:spPr/>
    </dgm:pt>
    <dgm:pt modelId="{FF0AD99C-C6B4-4D25-A7AD-2FC79CE21C26}" type="pres">
      <dgm:prSet presAssocID="{BD8F22D6-34FD-47EF-8228-A3CC7FB89D2B}" presName="text" presStyleLbl="fgAcc0" presStyleIdx="0" presStyleCnt="2">
        <dgm:presLayoutVars>
          <dgm:chPref val="3"/>
        </dgm:presLayoutVars>
      </dgm:prSet>
      <dgm:spPr/>
    </dgm:pt>
    <dgm:pt modelId="{31375765-7A27-4A32-80A1-55F3EFEB4A66}" type="pres">
      <dgm:prSet presAssocID="{BD8F22D6-34FD-47EF-8228-A3CC7FB89D2B}" presName="hierChild2" presStyleCnt="0"/>
      <dgm:spPr/>
    </dgm:pt>
    <dgm:pt modelId="{FB01A0A5-FC89-43BB-BB9A-48D2020EAC50}" type="pres">
      <dgm:prSet presAssocID="{945D84BC-E3C1-4A1B-BF6F-458309B39C2D}" presName="hierRoot1" presStyleCnt="0"/>
      <dgm:spPr/>
    </dgm:pt>
    <dgm:pt modelId="{8AE3A619-F98E-4DE2-8D55-85B1DC12B7B0}" type="pres">
      <dgm:prSet presAssocID="{945D84BC-E3C1-4A1B-BF6F-458309B39C2D}" presName="composite" presStyleCnt="0"/>
      <dgm:spPr/>
    </dgm:pt>
    <dgm:pt modelId="{F9BC5B4E-34BD-4B58-BBD9-BA7E3A9575E8}" type="pres">
      <dgm:prSet presAssocID="{945D84BC-E3C1-4A1B-BF6F-458309B39C2D}" presName="background" presStyleLbl="node0" presStyleIdx="1" presStyleCnt="2"/>
      <dgm:spPr/>
    </dgm:pt>
    <dgm:pt modelId="{B384602D-EF17-4F8B-A7D4-F5393D62E23B}" type="pres">
      <dgm:prSet presAssocID="{945D84BC-E3C1-4A1B-BF6F-458309B39C2D}" presName="text" presStyleLbl="fgAcc0" presStyleIdx="1" presStyleCnt="2">
        <dgm:presLayoutVars>
          <dgm:chPref val="3"/>
        </dgm:presLayoutVars>
      </dgm:prSet>
      <dgm:spPr/>
    </dgm:pt>
    <dgm:pt modelId="{CCAAC080-A1EC-4C2B-B0B0-40E634FFA50F}" type="pres">
      <dgm:prSet presAssocID="{945D84BC-E3C1-4A1B-BF6F-458309B39C2D}" presName="hierChild2" presStyleCnt="0"/>
      <dgm:spPr/>
    </dgm:pt>
  </dgm:ptLst>
  <dgm:cxnLst>
    <dgm:cxn modelId="{583B4414-F0DF-4419-A1C0-F11902CC0772}" type="presOf" srcId="{BD8F22D6-34FD-47EF-8228-A3CC7FB89D2B}" destId="{FF0AD99C-C6B4-4D25-A7AD-2FC79CE21C26}" srcOrd="0" destOrd="0" presId="urn:microsoft.com/office/officeart/2005/8/layout/hierarchy1"/>
    <dgm:cxn modelId="{E6FBFA4D-AF55-4E6A-B33E-F5BF70B65F4E}" type="presOf" srcId="{0BB5E54E-59CE-492F-BC79-04639FA5FE1E}" destId="{E8822025-D45C-4538-B00C-7D7C6F4E577C}" srcOrd="0" destOrd="0" presId="urn:microsoft.com/office/officeart/2005/8/layout/hierarchy1"/>
    <dgm:cxn modelId="{959FFD7D-B8C7-4C6B-BAF5-B1E24FF1532C}" srcId="{0BB5E54E-59CE-492F-BC79-04639FA5FE1E}" destId="{BD8F22D6-34FD-47EF-8228-A3CC7FB89D2B}" srcOrd="0" destOrd="0" parTransId="{74F20D69-3414-4142-995E-A3BF89110A59}" sibTransId="{96A37B37-3534-4987-8465-6C6C51678BA6}"/>
    <dgm:cxn modelId="{48C8318E-B161-433D-AA6D-5054B929743B}" type="presOf" srcId="{945D84BC-E3C1-4A1B-BF6F-458309B39C2D}" destId="{B384602D-EF17-4F8B-A7D4-F5393D62E23B}" srcOrd="0" destOrd="0" presId="urn:microsoft.com/office/officeart/2005/8/layout/hierarchy1"/>
    <dgm:cxn modelId="{106C49F1-48EF-449C-BB6F-36FB646EC4ED}" srcId="{0BB5E54E-59CE-492F-BC79-04639FA5FE1E}" destId="{945D84BC-E3C1-4A1B-BF6F-458309B39C2D}" srcOrd="1" destOrd="0" parTransId="{4A96AA03-07EA-44ED-8FD8-5BF670FA9232}" sibTransId="{F248AD05-93EB-4C83-8693-2E4804B68F9B}"/>
    <dgm:cxn modelId="{10D3CD96-539F-478B-8C46-20F258FD1F96}" type="presParOf" srcId="{E8822025-D45C-4538-B00C-7D7C6F4E577C}" destId="{C0C6BDFC-8797-49DD-8FAB-8DE56D9D40FA}" srcOrd="0" destOrd="0" presId="urn:microsoft.com/office/officeart/2005/8/layout/hierarchy1"/>
    <dgm:cxn modelId="{07C9FCD3-6C31-421B-810E-EA4B8B47C7CC}" type="presParOf" srcId="{C0C6BDFC-8797-49DD-8FAB-8DE56D9D40FA}" destId="{083AF009-48E6-48B7-8F57-8B53A55951FE}" srcOrd="0" destOrd="0" presId="urn:microsoft.com/office/officeart/2005/8/layout/hierarchy1"/>
    <dgm:cxn modelId="{0868A056-9D19-46E7-AB85-DD10AFF20977}" type="presParOf" srcId="{083AF009-48E6-48B7-8F57-8B53A55951FE}" destId="{1366DF4D-5F43-4181-B53F-81C4E9D0FC6A}" srcOrd="0" destOrd="0" presId="urn:microsoft.com/office/officeart/2005/8/layout/hierarchy1"/>
    <dgm:cxn modelId="{0D3A5DF7-BABC-4EE0-BBD1-BD925C2BDC30}" type="presParOf" srcId="{083AF009-48E6-48B7-8F57-8B53A55951FE}" destId="{FF0AD99C-C6B4-4D25-A7AD-2FC79CE21C26}" srcOrd="1" destOrd="0" presId="urn:microsoft.com/office/officeart/2005/8/layout/hierarchy1"/>
    <dgm:cxn modelId="{DE2AAC71-2741-4B68-BF3E-EAA01E230A70}" type="presParOf" srcId="{C0C6BDFC-8797-49DD-8FAB-8DE56D9D40FA}" destId="{31375765-7A27-4A32-80A1-55F3EFEB4A66}" srcOrd="1" destOrd="0" presId="urn:microsoft.com/office/officeart/2005/8/layout/hierarchy1"/>
    <dgm:cxn modelId="{FC9AD260-638E-46E8-B288-1029AEDF86BF}" type="presParOf" srcId="{E8822025-D45C-4538-B00C-7D7C6F4E577C}" destId="{FB01A0A5-FC89-43BB-BB9A-48D2020EAC50}" srcOrd="1" destOrd="0" presId="urn:microsoft.com/office/officeart/2005/8/layout/hierarchy1"/>
    <dgm:cxn modelId="{80AFD6AE-8DF1-4154-80FD-377923CCD22E}" type="presParOf" srcId="{FB01A0A5-FC89-43BB-BB9A-48D2020EAC50}" destId="{8AE3A619-F98E-4DE2-8D55-85B1DC12B7B0}" srcOrd="0" destOrd="0" presId="urn:microsoft.com/office/officeart/2005/8/layout/hierarchy1"/>
    <dgm:cxn modelId="{9762B8AE-8EC2-4B2C-BB4C-865D4D07C04B}" type="presParOf" srcId="{8AE3A619-F98E-4DE2-8D55-85B1DC12B7B0}" destId="{F9BC5B4E-34BD-4B58-BBD9-BA7E3A9575E8}" srcOrd="0" destOrd="0" presId="urn:microsoft.com/office/officeart/2005/8/layout/hierarchy1"/>
    <dgm:cxn modelId="{7BCFEFC4-13D0-4389-B57F-1510B4E77EB5}" type="presParOf" srcId="{8AE3A619-F98E-4DE2-8D55-85B1DC12B7B0}" destId="{B384602D-EF17-4F8B-A7D4-F5393D62E23B}" srcOrd="1" destOrd="0" presId="urn:microsoft.com/office/officeart/2005/8/layout/hierarchy1"/>
    <dgm:cxn modelId="{1B95119E-ACF5-44F2-839A-3CDF49138944}" type="presParOf" srcId="{FB01A0A5-FC89-43BB-BB9A-48D2020EAC50}" destId="{CCAAC080-A1EC-4C2B-B0B0-40E634FFA5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72C364-A431-4740-8889-9E4B6005EBF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5C9AB884-D1EB-42AD-8366-F68629DA679F}">
      <dgm:prSet/>
      <dgm:spPr/>
      <dgm:t>
        <a:bodyPr/>
        <a:lstStyle/>
        <a:p>
          <a:r>
            <a:rPr lang="fr-FR" b="1"/>
            <a:t>Suivi de dossiers</a:t>
          </a:r>
          <a:endParaRPr lang="en-US"/>
        </a:p>
      </dgm:t>
    </dgm:pt>
    <dgm:pt modelId="{C3F40E0A-FF81-40C3-8A68-A70C26A8AF04}" type="parTrans" cxnId="{1C5C19BC-64B3-4C0A-B855-E78E9907B457}">
      <dgm:prSet/>
      <dgm:spPr/>
      <dgm:t>
        <a:bodyPr/>
        <a:lstStyle/>
        <a:p>
          <a:endParaRPr lang="en-US"/>
        </a:p>
      </dgm:t>
    </dgm:pt>
    <dgm:pt modelId="{95C70FBF-F7E1-4142-8819-256474A85A5F}" type="sibTrans" cxnId="{1C5C19BC-64B3-4C0A-B855-E78E9907B457}">
      <dgm:prSet/>
      <dgm:spPr/>
      <dgm:t>
        <a:bodyPr/>
        <a:lstStyle/>
        <a:p>
          <a:endParaRPr lang="en-US"/>
        </a:p>
      </dgm:t>
    </dgm:pt>
    <dgm:pt modelId="{D3FEEA2E-D4D1-463A-93E5-76B768F8984B}">
      <dgm:prSet/>
      <dgm:spPr/>
      <dgm:t>
        <a:bodyPr/>
        <a:lstStyle/>
        <a:p>
          <a:r>
            <a:rPr lang="fr-FR" b="1"/>
            <a:t>Tableau d’analyse</a:t>
          </a:r>
          <a:endParaRPr lang="en-US"/>
        </a:p>
      </dgm:t>
    </dgm:pt>
    <dgm:pt modelId="{6BF619A9-4EA0-4105-AA4E-E437843B9290}" type="parTrans" cxnId="{0618CAFA-B1F9-4B78-AB2A-3C96B9D6DF43}">
      <dgm:prSet/>
      <dgm:spPr/>
      <dgm:t>
        <a:bodyPr/>
        <a:lstStyle/>
        <a:p>
          <a:endParaRPr lang="en-US"/>
        </a:p>
      </dgm:t>
    </dgm:pt>
    <dgm:pt modelId="{C027589B-E107-49AF-9205-1884E04D0D49}" type="sibTrans" cxnId="{0618CAFA-B1F9-4B78-AB2A-3C96B9D6DF43}">
      <dgm:prSet/>
      <dgm:spPr/>
      <dgm:t>
        <a:bodyPr/>
        <a:lstStyle/>
        <a:p>
          <a:endParaRPr lang="en-US"/>
        </a:p>
      </dgm:t>
    </dgm:pt>
    <dgm:pt modelId="{466A441C-5056-499D-89B7-EB66C1328393}">
      <dgm:prSet/>
      <dgm:spPr/>
      <dgm:t>
        <a:bodyPr/>
        <a:lstStyle/>
        <a:p>
          <a:r>
            <a:rPr lang="fr-FR" b="1"/>
            <a:t>Gestion agenda</a:t>
          </a:r>
          <a:endParaRPr lang="en-US"/>
        </a:p>
      </dgm:t>
    </dgm:pt>
    <dgm:pt modelId="{30DD7718-334B-44D5-9312-64A3EB8F54F4}" type="parTrans" cxnId="{AF564DCC-F328-46AC-A72B-2BA892D75ED5}">
      <dgm:prSet/>
      <dgm:spPr/>
      <dgm:t>
        <a:bodyPr/>
        <a:lstStyle/>
        <a:p>
          <a:endParaRPr lang="en-US"/>
        </a:p>
      </dgm:t>
    </dgm:pt>
    <dgm:pt modelId="{14ECD26D-37A1-49F4-8242-ADE3A16FD785}" type="sibTrans" cxnId="{AF564DCC-F328-46AC-A72B-2BA892D75ED5}">
      <dgm:prSet/>
      <dgm:spPr/>
      <dgm:t>
        <a:bodyPr/>
        <a:lstStyle/>
        <a:p>
          <a:endParaRPr lang="en-US"/>
        </a:p>
      </dgm:t>
    </dgm:pt>
    <dgm:pt modelId="{839EBFD0-8DBA-4DC8-920D-6926ABCB7A8D}" type="pres">
      <dgm:prSet presAssocID="{2972C364-A431-4740-8889-9E4B6005EBF9}" presName="root" presStyleCnt="0">
        <dgm:presLayoutVars>
          <dgm:dir/>
          <dgm:resizeHandles val="exact"/>
        </dgm:presLayoutVars>
      </dgm:prSet>
      <dgm:spPr/>
    </dgm:pt>
    <dgm:pt modelId="{74A99D85-D991-4276-8892-FE3364DD9205}" type="pres">
      <dgm:prSet presAssocID="{5C9AB884-D1EB-42AD-8366-F68629DA679F}" presName="compNode" presStyleCnt="0"/>
      <dgm:spPr/>
    </dgm:pt>
    <dgm:pt modelId="{5C30463D-088B-4052-ABD8-5749F8C97430}" type="pres">
      <dgm:prSet presAssocID="{5C9AB884-D1EB-42AD-8366-F68629DA679F}" presName="bgRect" presStyleLbl="bgShp" presStyleIdx="0" presStyleCnt="3"/>
      <dgm:spPr/>
    </dgm:pt>
    <dgm:pt modelId="{BE5F384E-D4A3-434C-ABBA-6213C3FDDF69}" type="pres">
      <dgm:prSet presAssocID="{5C9AB884-D1EB-42AD-8366-F68629DA679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597CC019-A2DD-4081-A898-7606E0359B7C}" type="pres">
      <dgm:prSet presAssocID="{5C9AB884-D1EB-42AD-8366-F68629DA679F}" presName="spaceRect" presStyleCnt="0"/>
      <dgm:spPr/>
    </dgm:pt>
    <dgm:pt modelId="{8E06CEF1-F00C-4931-BCF1-424458D6405A}" type="pres">
      <dgm:prSet presAssocID="{5C9AB884-D1EB-42AD-8366-F68629DA679F}" presName="parTx" presStyleLbl="revTx" presStyleIdx="0" presStyleCnt="3">
        <dgm:presLayoutVars>
          <dgm:chMax val="0"/>
          <dgm:chPref val="0"/>
        </dgm:presLayoutVars>
      </dgm:prSet>
      <dgm:spPr/>
    </dgm:pt>
    <dgm:pt modelId="{224E83CA-029F-4127-911D-0E0C56FB20D1}" type="pres">
      <dgm:prSet presAssocID="{95C70FBF-F7E1-4142-8819-256474A85A5F}" presName="sibTrans" presStyleCnt="0"/>
      <dgm:spPr/>
    </dgm:pt>
    <dgm:pt modelId="{BA88A4DA-8478-44F3-9538-F29AB4071FE9}" type="pres">
      <dgm:prSet presAssocID="{D3FEEA2E-D4D1-463A-93E5-76B768F8984B}" presName="compNode" presStyleCnt="0"/>
      <dgm:spPr/>
    </dgm:pt>
    <dgm:pt modelId="{285D1E7D-B31A-4157-BD43-1161B90A0B2A}" type="pres">
      <dgm:prSet presAssocID="{D3FEEA2E-D4D1-463A-93E5-76B768F8984B}" presName="bgRect" presStyleLbl="bgShp" presStyleIdx="1" presStyleCnt="3"/>
      <dgm:spPr/>
    </dgm:pt>
    <dgm:pt modelId="{B32FBF2C-B7FF-4274-8986-9D55285197E9}" type="pres">
      <dgm:prSet presAssocID="{D3FEEA2E-D4D1-463A-93E5-76B768F8984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74D2FF41-ED67-416A-BD6C-B4C1B623884F}" type="pres">
      <dgm:prSet presAssocID="{D3FEEA2E-D4D1-463A-93E5-76B768F8984B}" presName="spaceRect" presStyleCnt="0"/>
      <dgm:spPr/>
    </dgm:pt>
    <dgm:pt modelId="{F9F322E9-73D4-4279-B620-3E70F547A747}" type="pres">
      <dgm:prSet presAssocID="{D3FEEA2E-D4D1-463A-93E5-76B768F8984B}" presName="parTx" presStyleLbl="revTx" presStyleIdx="1" presStyleCnt="3">
        <dgm:presLayoutVars>
          <dgm:chMax val="0"/>
          <dgm:chPref val="0"/>
        </dgm:presLayoutVars>
      </dgm:prSet>
      <dgm:spPr/>
    </dgm:pt>
    <dgm:pt modelId="{BADE35EB-24D3-4A57-91C6-F9EB741A0937}" type="pres">
      <dgm:prSet presAssocID="{C027589B-E107-49AF-9205-1884E04D0D49}" presName="sibTrans" presStyleCnt="0"/>
      <dgm:spPr/>
    </dgm:pt>
    <dgm:pt modelId="{324E8379-29FD-4560-8C1B-1418E0248744}" type="pres">
      <dgm:prSet presAssocID="{466A441C-5056-499D-89B7-EB66C1328393}" presName="compNode" presStyleCnt="0"/>
      <dgm:spPr/>
    </dgm:pt>
    <dgm:pt modelId="{F7BF8C36-DD8B-4C80-9C68-A30EF0A8DD1C}" type="pres">
      <dgm:prSet presAssocID="{466A441C-5056-499D-89B7-EB66C1328393}" presName="bgRect" presStyleLbl="bgShp" presStyleIdx="2" presStyleCnt="3"/>
      <dgm:spPr/>
    </dgm:pt>
    <dgm:pt modelId="{36679517-68F0-4BAA-99F2-60B1E5AB9339}" type="pres">
      <dgm:prSet presAssocID="{466A441C-5056-499D-89B7-EB66C132839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e de contrôle"/>
        </a:ext>
      </dgm:extLst>
    </dgm:pt>
    <dgm:pt modelId="{82590C60-5657-4DF9-BA97-1DEEDB38B044}" type="pres">
      <dgm:prSet presAssocID="{466A441C-5056-499D-89B7-EB66C1328393}" presName="spaceRect" presStyleCnt="0"/>
      <dgm:spPr/>
    </dgm:pt>
    <dgm:pt modelId="{45979D35-4A42-4C31-BBB6-BB2B6C99B6D7}" type="pres">
      <dgm:prSet presAssocID="{466A441C-5056-499D-89B7-EB66C132839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4B2C88A-106B-4861-A20F-B595370B25FE}" type="presOf" srcId="{2972C364-A431-4740-8889-9E4B6005EBF9}" destId="{839EBFD0-8DBA-4DC8-920D-6926ABCB7A8D}" srcOrd="0" destOrd="0" presId="urn:microsoft.com/office/officeart/2018/2/layout/IconVerticalSolidList"/>
    <dgm:cxn modelId="{1C5C19BC-64B3-4C0A-B855-E78E9907B457}" srcId="{2972C364-A431-4740-8889-9E4B6005EBF9}" destId="{5C9AB884-D1EB-42AD-8366-F68629DA679F}" srcOrd="0" destOrd="0" parTransId="{C3F40E0A-FF81-40C3-8A68-A70C26A8AF04}" sibTransId="{95C70FBF-F7E1-4142-8819-256474A85A5F}"/>
    <dgm:cxn modelId="{4765E6CB-3981-405E-B843-D95F35B18DF0}" type="presOf" srcId="{466A441C-5056-499D-89B7-EB66C1328393}" destId="{45979D35-4A42-4C31-BBB6-BB2B6C99B6D7}" srcOrd="0" destOrd="0" presId="urn:microsoft.com/office/officeart/2018/2/layout/IconVerticalSolidList"/>
    <dgm:cxn modelId="{AF564DCC-F328-46AC-A72B-2BA892D75ED5}" srcId="{2972C364-A431-4740-8889-9E4B6005EBF9}" destId="{466A441C-5056-499D-89B7-EB66C1328393}" srcOrd="2" destOrd="0" parTransId="{30DD7718-334B-44D5-9312-64A3EB8F54F4}" sibTransId="{14ECD26D-37A1-49F4-8242-ADE3A16FD785}"/>
    <dgm:cxn modelId="{5F7090E4-7B3E-4DC8-8674-9AC40331C425}" type="presOf" srcId="{D3FEEA2E-D4D1-463A-93E5-76B768F8984B}" destId="{F9F322E9-73D4-4279-B620-3E70F547A747}" srcOrd="0" destOrd="0" presId="urn:microsoft.com/office/officeart/2018/2/layout/IconVerticalSolidList"/>
    <dgm:cxn modelId="{6EE7C6E9-F35E-4B4B-A544-C098D3BD4EEA}" type="presOf" srcId="{5C9AB884-D1EB-42AD-8366-F68629DA679F}" destId="{8E06CEF1-F00C-4931-BCF1-424458D6405A}" srcOrd="0" destOrd="0" presId="urn:microsoft.com/office/officeart/2018/2/layout/IconVerticalSolidList"/>
    <dgm:cxn modelId="{0618CAFA-B1F9-4B78-AB2A-3C96B9D6DF43}" srcId="{2972C364-A431-4740-8889-9E4B6005EBF9}" destId="{D3FEEA2E-D4D1-463A-93E5-76B768F8984B}" srcOrd="1" destOrd="0" parTransId="{6BF619A9-4EA0-4105-AA4E-E437843B9290}" sibTransId="{C027589B-E107-49AF-9205-1884E04D0D49}"/>
    <dgm:cxn modelId="{FF20FC4B-E0D8-48EA-AA16-EC740C06D362}" type="presParOf" srcId="{839EBFD0-8DBA-4DC8-920D-6926ABCB7A8D}" destId="{74A99D85-D991-4276-8892-FE3364DD9205}" srcOrd="0" destOrd="0" presId="urn:microsoft.com/office/officeart/2018/2/layout/IconVerticalSolidList"/>
    <dgm:cxn modelId="{2A80FD5D-74B7-4EFB-A7EC-C98F2656DD41}" type="presParOf" srcId="{74A99D85-D991-4276-8892-FE3364DD9205}" destId="{5C30463D-088B-4052-ABD8-5749F8C97430}" srcOrd="0" destOrd="0" presId="urn:microsoft.com/office/officeart/2018/2/layout/IconVerticalSolidList"/>
    <dgm:cxn modelId="{782699CB-4315-434C-9C81-43DB900D1D1E}" type="presParOf" srcId="{74A99D85-D991-4276-8892-FE3364DD9205}" destId="{BE5F384E-D4A3-434C-ABBA-6213C3FDDF69}" srcOrd="1" destOrd="0" presId="urn:microsoft.com/office/officeart/2018/2/layout/IconVerticalSolidList"/>
    <dgm:cxn modelId="{EE63E02A-DBAB-479A-9EA8-DC250298B7B5}" type="presParOf" srcId="{74A99D85-D991-4276-8892-FE3364DD9205}" destId="{597CC019-A2DD-4081-A898-7606E0359B7C}" srcOrd="2" destOrd="0" presId="urn:microsoft.com/office/officeart/2018/2/layout/IconVerticalSolidList"/>
    <dgm:cxn modelId="{CC74C608-899A-49C1-9831-A5009D3ACE88}" type="presParOf" srcId="{74A99D85-D991-4276-8892-FE3364DD9205}" destId="{8E06CEF1-F00C-4931-BCF1-424458D6405A}" srcOrd="3" destOrd="0" presId="urn:microsoft.com/office/officeart/2018/2/layout/IconVerticalSolidList"/>
    <dgm:cxn modelId="{2A55E094-F4FC-4EB7-8EFC-9C7E21311F8C}" type="presParOf" srcId="{839EBFD0-8DBA-4DC8-920D-6926ABCB7A8D}" destId="{224E83CA-029F-4127-911D-0E0C56FB20D1}" srcOrd="1" destOrd="0" presId="urn:microsoft.com/office/officeart/2018/2/layout/IconVerticalSolidList"/>
    <dgm:cxn modelId="{52C8FFCB-BE31-4901-90D2-05308C8D9A2E}" type="presParOf" srcId="{839EBFD0-8DBA-4DC8-920D-6926ABCB7A8D}" destId="{BA88A4DA-8478-44F3-9538-F29AB4071FE9}" srcOrd="2" destOrd="0" presId="urn:microsoft.com/office/officeart/2018/2/layout/IconVerticalSolidList"/>
    <dgm:cxn modelId="{0BD2F000-DBC9-4C42-BDA3-70730A1929EA}" type="presParOf" srcId="{BA88A4DA-8478-44F3-9538-F29AB4071FE9}" destId="{285D1E7D-B31A-4157-BD43-1161B90A0B2A}" srcOrd="0" destOrd="0" presId="urn:microsoft.com/office/officeart/2018/2/layout/IconVerticalSolidList"/>
    <dgm:cxn modelId="{28A866E1-D800-4E15-903E-51A7D2D0CB63}" type="presParOf" srcId="{BA88A4DA-8478-44F3-9538-F29AB4071FE9}" destId="{B32FBF2C-B7FF-4274-8986-9D55285197E9}" srcOrd="1" destOrd="0" presId="urn:microsoft.com/office/officeart/2018/2/layout/IconVerticalSolidList"/>
    <dgm:cxn modelId="{5CD60033-2D9E-4F77-9371-F2793A45387F}" type="presParOf" srcId="{BA88A4DA-8478-44F3-9538-F29AB4071FE9}" destId="{74D2FF41-ED67-416A-BD6C-B4C1B623884F}" srcOrd="2" destOrd="0" presId="urn:microsoft.com/office/officeart/2018/2/layout/IconVerticalSolidList"/>
    <dgm:cxn modelId="{4C8EBD25-60F2-4C40-8CFA-88F3A41217C3}" type="presParOf" srcId="{BA88A4DA-8478-44F3-9538-F29AB4071FE9}" destId="{F9F322E9-73D4-4279-B620-3E70F547A747}" srcOrd="3" destOrd="0" presId="urn:microsoft.com/office/officeart/2018/2/layout/IconVerticalSolidList"/>
    <dgm:cxn modelId="{CCD20A8A-BEE1-4F47-8B34-BA3EE2897E69}" type="presParOf" srcId="{839EBFD0-8DBA-4DC8-920D-6926ABCB7A8D}" destId="{BADE35EB-24D3-4A57-91C6-F9EB741A0937}" srcOrd="3" destOrd="0" presId="urn:microsoft.com/office/officeart/2018/2/layout/IconVerticalSolidList"/>
    <dgm:cxn modelId="{85E5FF0C-8F56-4A69-A8FF-E0C1B95B1B37}" type="presParOf" srcId="{839EBFD0-8DBA-4DC8-920D-6926ABCB7A8D}" destId="{324E8379-29FD-4560-8C1B-1418E0248744}" srcOrd="4" destOrd="0" presId="urn:microsoft.com/office/officeart/2018/2/layout/IconVerticalSolidList"/>
    <dgm:cxn modelId="{A11C3616-67D5-40B9-BC7A-AD274F538CC2}" type="presParOf" srcId="{324E8379-29FD-4560-8C1B-1418E0248744}" destId="{F7BF8C36-DD8B-4C80-9C68-A30EF0A8DD1C}" srcOrd="0" destOrd="0" presId="urn:microsoft.com/office/officeart/2018/2/layout/IconVerticalSolidList"/>
    <dgm:cxn modelId="{4A013CCD-6BBB-4A3B-8CAB-CD52BAA5DDEC}" type="presParOf" srcId="{324E8379-29FD-4560-8C1B-1418E0248744}" destId="{36679517-68F0-4BAA-99F2-60B1E5AB9339}" srcOrd="1" destOrd="0" presId="urn:microsoft.com/office/officeart/2018/2/layout/IconVerticalSolidList"/>
    <dgm:cxn modelId="{F394CCA6-28F0-49D4-8C41-05FEE947283F}" type="presParOf" srcId="{324E8379-29FD-4560-8C1B-1418E0248744}" destId="{82590C60-5657-4DF9-BA97-1DEEDB38B044}" srcOrd="2" destOrd="0" presId="urn:microsoft.com/office/officeart/2018/2/layout/IconVerticalSolidList"/>
    <dgm:cxn modelId="{FF5E82AB-4EC8-41C0-8F41-69BC9FD65BD3}" type="presParOf" srcId="{324E8379-29FD-4560-8C1B-1418E0248744}" destId="{45979D35-4A42-4C31-BBB6-BB2B6C99B6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53781-B5B5-4133-A795-ECC8DBCFE36E}">
      <dsp:nvSpPr>
        <dsp:cNvPr id="0" name=""/>
        <dsp:cNvSpPr/>
      </dsp:nvSpPr>
      <dsp:spPr>
        <a:xfrm>
          <a:off x="0" y="4098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AFA33-220C-4BA0-8D62-3A3C0C7321DF}">
      <dsp:nvSpPr>
        <dsp:cNvPr id="0" name=""/>
        <dsp:cNvSpPr/>
      </dsp:nvSpPr>
      <dsp:spPr>
        <a:xfrm>
          <a:off x="264107" y="200542"/>
          <a:ext cx="480194" cy="4801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D3E35-4851-482B-BD95-E234FF138823}">
      <dsp:nvSpPr>
        <dsp:cNvPr id="0" name=""/>
        <dsp:cNvSpPr/>
      </dsp:nvSpPr>
      <dsp:spPr>
        <a:xfrm>
          <a:off x="1008409" y="4098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/>
            <a:t>Suivi des dossiers administratifs</a:t>
          </a:r>
          <a:endParaRPr lang="en-US" sz="1900" kern="1200"/>
        </a:p>
      </dsp:txBody>
      <dsp:txXfrm>
        <a:off x="1008409" y="4098"/>
        <a:ext cx="3785046" cy="873081"/>
      </dsp:txXfrm>
    </dsp:sp>
    <dsp:sp modelId="{C57F63D8-4D3E-403C-BB60-8BBD93889E25}">
      <dsp:nvSpPr>
        <dsp:cNvPr id="0" name=""/>
        <dsp:cNvSpPr/>
      </dsp:nvSpPr>
      <dsp:spPr>
        <a:xfrm>
          <a:off x="0" y="1095450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DC290-1197-419D-961D-F909B3DFB8F8}">
      <dsp:nvSpPr>
        <dsp:cNvPr id="0" name=""/>
        <dsp:cNvSpPr/>
      </dsp:nvSpPr>
      <dsp:spPr>
        <a:xfrm>
          <a:off x="264107" y="1291894"/>
          <a:ext cx="480194" cy="4801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3366E-B850-40EB-A74B-F38BC5035A77}">
      <dsp:nvSpPr>
        <dsp:cNvPr id="0" name=""/>
        <dsp:cNvSpPr/>
      </dsp:nvSpPr>
      <dsp:spPr>
        <a:xfrm>
          <a:off x="1008409" y="1095450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/>
            <a:t>Gestion de planning,  rdv</a:t>
          </a:r>
          <a:endParaRPr lang="en-US" sz="1900" kern="1200"/>
        </a:p>
      </dsp:txBody>
      <dsp:txXfrm>
        <a:off x="1008409" y="1095450"/>
        <a:ext cx="3785046" cy="873081"/>
      </dsp:txXfrm>
    </dsp:sp>
    <dsp:sp modelId="{13E1C5C6-60CE-44BF-9996-CB128C59AA75}">
      <dsp:nvSpPr>
        <dsp:cNvPr id="0" name=""/>
        <dsp:cNvSpPr/>
      </dsp:nvSpPr>
      <dsp:spPr>
        <a:xfrm>
          <a:off x="0" y="2186802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3BB6E5-AB84-4C4E-961E-B5FEF521A365}">
      <dsp:nvSpPr>
        <dsp:cNvPr id="0" name=""/>
        <dsp:cNvSpPr/>
      </dsp:nvSpPr>
      <dsp:spPr>
        <a:xfrm>
          <a:off x="264107" y="2383246"/>
          <a:ext cx="480194" cy="4801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37E82-4BE3-4D82-8324-03BBC0AC73B8}">
      <dsp:nvSpPr>
        <dsp:cNvPr id="0" name=""/>
        <dsp:cNvSpPr/>
      </dsp:nvSpPr>
      <dsp:spPr>
        <a:xfrm>
          <a:off x="1008409" y="2186802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/>
            <a:t>Rédaction de courrier, note de service, note d’information, </a:t>
          </a:r>
          <a:endParaRPr lang="en-US" sz="1900" kern="1200"/>
        </a:p>
      </dsp:txBody>
      <dsp:txXfrm>
        <a:off x="1008409" y="2186802"/>
        <a:ext cx="3785046" cy="873081"/>
      </dsp:txXfrm>
    </dsp:sp>
    <dsp:sp modelId="{9DC7DB5E-243B-487C-8BEB-D70B3D309D1D}">
      <dsp:nvSpPr>
        <dsp:cNvPr id="0" name=""/>
        <dsp:cNvSpPr/>
      </dsp:nvSpPr>
      <dsp:spPr>
        <a:xfrm>
          <a:off x="0" y="3278154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2B902-7D09-4B4E-8526-345F525E9F93}">
      <dsp:nvSpPr>
        <dsp:cNvPr id="0" name=""/>
        <dsp:cNvSpPr/>
      </dsp:nvSpPr>
      <dsp:spPr>
        <a:xfrm>
          <a:off x="264107" y="3474597"/>
          <a:ext cx="480194" cy="4801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E40069-4BDC-4E35-95E7-6C26DCD59DD6}">
      <dsp:nvSpPr>
        <dsp:cNvPr id="0" name=""/>
        <dsp:cNvSpPr/>
      </dsp:nvSpPr>
      <dsp:spPr>
        <a:xfrm>
          <a:off x="1008409" y="3278154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/>
            <a:t>Rédaction de compte-rendu</a:t>
          </a:r>
          <a:endParaRPr lang="en-US" sz="1900" kern="1200"/>
        </a:p>
      </dsp:txBody>
      <dsp:txXfrm>
        <a:off x="1008409" y="3278154"/>
        <a:ext cx="3785046" cy="873081"/>
      </dsp:txXfrm>
    </dsp:sp>
    <dsp:sp modelId="{CDD49733-15A8-4195-A88C-4FDCBC3F9EFD}">
      <dsp:nvSpPr>
        <dsp:cNvPr id="0" name=""/>
        <dsp:cNvSpPr/>
      </dsp:nvSpPr>
      <dsp:spPr>
        <a:xfrm>
          <a:off x="0" y="4369506"/>
          <a:ext cx="4793456" cy="87308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DEEFD-440F-4B96-BDC8-9ECAA3A5AD5D}">
      <dsp:nvSpPr>
        <dsp:cNvPr id="0" name=""/>
        <dsp:cNvSpPr/>
      </dsp:nvSpPr>
      <dsp:spPr>
        <a:xfrm>
          <a:off x="264107" y="4565949"/>
          <a:ext cx="480194" cy="48019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89912-2A96-4497-AE67-A6F167E936A2}">
      <dsp:nvSpPr>
        <dsp:cNvPr id="0" name=""/>
        <dsp:cNvSpPr/>
      </dsp:nvSpPr>
      <dsp:spPr>
        <a:xfrm>
          <a:off x="1008409" y="4369506"/>
          <a:ext cx="3785046" cy="873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01" tIns="92401" rIns="92401" bIns="924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/>
            <a:t>Planification</a:t>
          </a:r>
          <a:endParaRPr lang="en-US" sz="1900" kern="1200"/>
        </a:p>
      </dsp:txBody>
      <dsp:txXfrm>
        <a:off x="1008409" y="4369506"/>
        <a:ext cx="3785046" cy="873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6DF4D-5F43-4181-B53F-81C4E9D0FC6A}">
      <dsp:nvSpPr>
        <dsp:cNvPr id="0" name=""/>
        <dsp:cNvSpPr/>
      </dsp:nvSpPr>
      <dsp:spPr>
        <a:xfrm>
          <a:off x="881" y="397917"/>
          <a:ext cx="3093117" cy="1964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0AD99C-C6B4-4D25-A7AD-2FC79CE21C26}">
      <dsp:nvSpPr>
        <dsp:cNvPr id="0" name=""/>
        <dsp:cNvSpPr/>
      </dsp:nvSpPr>
      <dsp:spPr>
        <a:xfrm>
          <a:off x="344560" y="724413"/>
          <a:ext cx="3093117" cy="19641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b="1" kern="1200"/>
            <a:t>Aide aux démarches administratives (caf, cpam, logement)</a:t>
          </a:r>
          <a:endParaRPr lang="en-US" sz="2300" kern="1200"/>
        </a:p>
      </dsp:txBody>
      <dsp:txXfrm>
        <a:off x="402087" y="781940"/>
        <a:ext cx="2978063" cy="1849075"/>
      </dsp:txXfrm>
    </dsp:sp>
    <dsp:sp modelId="{F9BC5B4E-34BD-4B58-BBD9-BA7E3A9575E8}">
      <dsp:nvSpPr>
        <dsp:cNvPr id="0" name=""/>
        <dsp:cNvSpPr/>
      </dsp:nvSpPr>
      <dsp:spPr>
        <a:xfrm>
          <a:off x="3781358" y="397917"/>
          <a:ext cx="3093117" cy="1964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84602D-EF17-4F8B-A7D4-F5393D62E23B}">
      <dsp:nvSpPr>
        <dsp:cNvPr id="0" name=""/>
        <dsp:cNvSpPr/>
      </dsp:nvSpPr>
      <dsp:spPr>
        <a:xfrm>
          <a:off x="4125038" y="724413"/>
          <a:ext cx="3093117" cy="19641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b="1" kern="1200"/>
            <a:t>Aide pour tout autre dossier administratif</a:t>
          </a:r>
          <a:endParaRPr lang="en-US" sz="2300" kern="1200"/>
        </a:p>
      </dsp:txBody>
      <dsp:txXfrm>
        <a:off x="4182565" y="781940"/>
        <a:ext cx="2978063" cy="1849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0463D-088B-4052-ABD8-5749F8C97430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F384E-D4A3-434C-ABBA-6213C3FDDF69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6CEF1-F00C-4931-BCF1-424458D6405A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b="1" kern="1200"/>
            <a:t>Suivi de dossiers</a:t>
          </a:r>
          <a:endParaRPr lang="en-US" sz="2500" kern="1200"/>
        </a:p>
      </dsp:txBody>
      <dsp:txXfrm>
        <a:off x="1730984" y="640"/>
        <a:ext cx="3062471" cy="1498687"/>
      </dsp:txXfrm>
    </dsp:sp>
    <dsp:sp modelId="{285D1E7D-B31A-4157-BD43-1161B90A0B2A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2FBF2C-B7FF-4274-8986-9D55285197E9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F322E9-73D4-4279-B620-3E70F547A747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b="1" kern="1200"/>
            <a:t>Tableau d’analyse</a:t>
          </a:r>
          <a:endParaRPr lang="en-US" sz="2500" kern="1200"/>
        </a:p>
      </dsp:txBody>
      <dsp:txXfrm>
        <a:off x="1730984" y="1873999"/>
        <a:ext cx="3062471" cy="1498687"/>
      </dsp:txXfrm>
    </dsp:sp>
    <dsp:sp modelId="{F7BF8C36-DD8B-4C80-9C68-A30EF0A8DD1C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679517-68F0-4BAA-99F2-60B1E5AB9339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79D35-4A42-4C31-BBB6-BB2B6C99B6D7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b="1" kern="1200"/>
            <a:t>Gestion agenda</a:t>
          </a:r>
          <a:endParaRPr lang="en-US" sz="2500" kern="1200"/>
        </a:p>
      </dsp:txBody>
      <dsp:txXfrm>
        <a:off x="1730984" y="3747359"/>
        <a:ext cx="3062471" cy="1498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73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55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8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340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164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09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29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395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87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58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40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81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9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00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7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30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19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DF48C413-1872-4BE5-A5E2-B2D9E60F9E40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966A22A9-C2B2-4724-AB17-95B9B273A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7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exandra.bk07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contactez-nous-la-communication-1908762/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emp-wfbmibredekmpsikhfco.webador.fr/" TargetMode="External"/><Relationship Id="rId4" Type="http://schemas.openxmlformats.org/officeDocument/2006/relationships/hyperlink" Target="mailto:alexandra.bk07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xhere.com/fr/photo/91204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13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97" name="Oval 15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D709456-6A46-B284-584D-77AC079AA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215" y="973668"/>
            <a:ext cx="6571060" cy="7069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0" i="0" kern="1200">
                <a:ln w="0"/>
                <a:solidFill>
                  <a:srgbClr val="EBEBEB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Alexandra BEN KHALED</a:t>
            </a:r>
            <a:br>
              <a:rPr lang="en-US" sz="20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</a:br>
            <a:r>
              <a:rPr lang="en-US" sz="2000" b="0" i="0" kern="1200">
                <a:solidFill>
                  <a:srgbClr val="EBEBE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L’administratif au quotidien </a:t>
            </a:r>
            <a:endParaRPr lang="en-US" sz="2000" b="0" i="0" kern="1200">
              <a:solidFill>
                <a:srgbClr val="EBEBE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FBE9BA-0434-21AB-691C-E0EC9C035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215" y="2603500"/>
            <a:ext cx="4797985" cy="34163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 3" charset="2"/>
              <a:buChar char="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Assistante Administrative indépendante</a:t>
            </a:r>
          </a:p>
          <a:p>
            <a:pPr>
              <a:buFont typeface="Wingdings 3" charset="2"/>
              <a:buChar char="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76370 Dieppe</a:t>
            </a:r>
          </a:p>
          <a:p>
            <a:pPr>
              <a:buFont typeface="Wingdings 3" charset="2"/>
              <a:buChar char="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 07.69.55.90.52</a:t>
            </a:r>
          </a:p>
          <a:p>
            <a:pPr>
              <a:buFont typeface="Wingdings 3" charset="2"/>
              <a:buChar char="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 </a:t>
            </a:r>
            <a:r>
              <a:rPr lang="en-US" cap="none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alexandra.bk07@gmail.com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>
              <a:buFont typeface="Wingdings 3" charset="2"/>
              <a:buChar char="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 </a:t>
            </a:r>
            <a:r>
              <a:rPr lang="en-US" cap="none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www.alexbksecretariat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>
              <a:buFont typeface="Wingdings 3" charset="2"/>
              <a:buChar char=""/>
            </a:pP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SIRET : </a:t>
            </a: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</a:rPr>
              <a:t>90383185700011</a:t>
            </a:r>
            <a:endParaRPr lang="en-US" u="sng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>
              <a:buFont typeface="Wingdings 3" charset="2"/>
              <a:buChar char="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14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A22051-2F47-6064-74BE-615BDFD2F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41" y="1241266"/>
            <a:ext cx="2370762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Tarif et déplacement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5A657F0-42F3-40D3-BC75-7DA1F5C6A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7499" y="396837"/>
            <a:ext cx="5929998" cy="6058999"/>
            <a:chOff x="423332" y="396837"/>
            <a:chExt cx="7906665" cy="605899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E94FF68-7A60-47B7-AB98-1674FC7F2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42B4F8D7-4E9C-45EF-9072-1AF32CEF7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3ECBDDDB-593C-40F0-8E80-AA75798EE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12AA0C97-5935-1374-AEF0-804D425BF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14010"/>
              </p:ext>
            </p:extLst>
          </p:nvPr>
        </p:nvGraphicFramePr>
        <p:xfrm>
          <a:off x="832322" y="2588156"/>
          <a:ext cx="4832387" cy="168168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6937">
                  <a:extLst>
                    <a:ext uri="{9D8B030D-6E8A-4147-A177-3AD203B41FA5}">
                      <a16:colId xmlns:a16="http://schemas.microsoft.com/office/drawing/2014/main" val="3780021505"/>
                    </a:ext>
                  </a:extLst>
                </a:gridCol>
                <a:gridCol w="2986632">
                  <a:extLst>
                    <a:ext uri="{9D8B030D-6E8A-4147-A177-3AD203B41FA5}">
                      <a16:colId xmlns:a16="http://schemas.microsoft.com/office/drawing/2014/main" val="158548350"/>
                    </a:ext>
                  </a:extLst>
                </a:gridCol>
                <a:gridCol w="619469">
                  <a:extLst>
                    <a:ext uri="{9D8B030D-6E8A-4147-A177-3AD203B41FA5}">
                      <a16:colId xmlns:a16="http://schemas.microsoft.com/office/drawing/2014/main" val="1145885663"/>
                    </a:ext>
                  </a:extLst>
                </a:gridCol>
                <a:gridCol w="859349">
                  <a:extLst>
                    <a:ext uri="{9D8B030D-6E8A-4147-A177-3AD203B41FA5}">
                      <a16:colId xmlns:a16="http://schemas.microsoft.com/office/drawing/2014/main" val="2684551740"/>
                    </a:ext>
                  </a:extLst>
                </a:gridCol>
              </a:tblGrid>
              <a:tr h="7143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Gestion Pédagogique</a:t>
                      </a:r>
                    </a:p>
                  </a:txBody>
                  <a:tcPr marL="0" marR="75918" marT="30367" marB="227754" vert="vert27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Création de contenus pédagogiques</a:t>
                      </a:r>
                    </a:p>
                  </a:txBody>
                  <a:tcPr marL="0" marR="75918" marT="30367" marB="2277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30€/h</a:t>
                      </a:r>
                    </a:p>
                  </a:txBody>
                  <a:tcPr marL="0" marR="75918" marT="30367" marB="2277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0,50€/km</a:t>
                      </a:r>
                    </a:p>
                  </a:txBody>
                  <a:tcPr marL="0" marR="75918" marT="30367" marB="2277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874865"/>
                  </a:ext>
                </a:extLst>
              </a:tr>
              <a:tr h="9673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Intervention en tant que formateur sur des formation adultes</a:t>
                      </a:r>
                    </a:p>
                  </a:txBody>
                  <a:tcPr marL="0" marR="75918" marT="30367" marB="2277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30€/h</a:t>
                      </a:r>
                    </a:p>
                  </a:txBody>
                  <a:tcPr marL="0" marR="75918" marT="30367" marB="2277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0,50€/km</a:t>
                      </a:r>
                    </a:p>
                  </a:txBody>
                  <a:tcPr marL="0" marR="75918" marT="30367" marB="2277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495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077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C0DC035A-2F43-87B6-332D-F105C01FC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6200000" flipV="1">
            <a:off x="2242038" y="3283486"/>
            <a:ext cx="1635369" cy="57237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DAAE1404-9E21-325E-C47C-4708F350AD01}"/>
              </a:ext>
            </a:extLst>
          </p:cNvPr>
          <p:cNvSpPr txBox="1"/>
          <p:nvPr/>
        </p:nvSpPr>
        <p:spPr>
          <a:xfrm>
            <a:off x="2162031" y="630442"/>
            <a:ext cx="44313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>
                <a:solidFill>
                  <a:schemeClr val="bg1"/>
                </a:solidFill>
                <a:latin typeface="Forte" panose="03060902040502070203" pitchFamily="66" charset="0"/>
              </a:rPr>
              <a:t>ME CONTACTER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0727CE0-4BA0-E046-F6BD-8D1387EBA3A0}"/>
              </a:ext>
            </a:extLst>
          </p:cNvPr>
          <p:cNvSpPr txBox="1"/>
          <p:nvPr/>
        </p:nvSpPr>
        <p:spPr>
          <a:xfrm>
            <a:off x="2602524" y="2751991"/>
            <a:ext cx="50204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		</a:t>
            </a:r>
            <a:r>
              <a:rPr lang="fr-FR" dirty="0">
                <a:hlinkClick r:id="rId4"/>
              </a:rPr>
              <a:t>alexandra.bk07@gmail.com</a:t>
            </a:r>
            <a:endParaRPr lang="fr-FR" dirty="0"/>
          </a:p>
          <a:p>
            <a:endParaRPr lang="fr-FR" dirty="0"/>
          </a:p>
          <a:p>
            <a:r>
              <a:rPr lang="fr-FR" dirty="0">
                <a:sym typeface="Wingdings 2" panose="05020102010507070707" pitchFamily="18" charset="2"/>
              </a:rPr>
              <a:t>		</a:t>
            </a:r>
            <a:r>
              <a:rPr lang="fr-FR" dirty="0"/>
              <a:t>07.69.55.90.52</a:t>
            </a:r>
          </a:p>
          <a:p>
            <a:endParaRPr lang="fr-FR" dirty="0"/>
          </a:p>
          <a:p>
            <a:r>
              <a:rPr lang="fr-FR" dirty="0"/>
              <a:t>		</a:t>
            </a:r>
            <a:r>
              <a:rPr lang="fr-FR" dirty="0" err="1">
                <a:hlinkClick r:id="rId5"/>
              </a:rPr>
              <a:t>kba</a:t>
            </a:r>
            <a:r>
              <a:rPr lang="fr-FR" dirty="0">
                <a:hlinkClick r:id="rId5"/>
              </a:rPr>
              <a:t> service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0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260EE1B3-DDB2-44D7-943C-63D9CEF27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72909CE-AD29-4CE7-A9A7-05D21672C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8DBF1C0-B8F1-4AAC-8704-256BA0E9D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13BA79A2-90D6-1D23-7562-1D15E4DE5AF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0153" t="9091" r="3584" b="1"/>
          <a:stretch/>
        </p:blipFill>
        <p:spPr>
          <a:xfrm>
            <a:off x="355599" y="475488"/>
            <a:ext cx="8432801" cy="590973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55BF0EB-3AF4-C7A6-93F8-DD80837A1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215" y="2099733"/>
            <a:ext cx="6620434" cy="2677648"/>
          </a:xfrm>
        </p:spPr>
        <p:txBody>
          <a:bodyPr>
            <a:normAutofit/>
          </a:bodyPr>
          <a:lstStyle/>
          <a:p>
            <a:r>
              <a:rPr lang="fr-FR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</a:rPr>
              <a:t>Liste des prestations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70F7E59-C971-4F55-8E3A-1E583B65F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925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170C600B-28FA-5D3E-8D00-7FD00190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fr-FR" sz="2500">
                <a:solidFill>
                  <a:srgbClr val="EBEBEB"/>
                </a:solidFill>
                <a:latin typeface="Forte" panose="03060902040502070203" pitchFamily="66" charset="0"/>
              </a:rPr>
              <a:t>Gestion  Administrative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22" name="Espace réservé du contenu 2">
            <a:extLst>
              <a:ext uri="{FF2B5EF4-FFF2-40B4-BE49-F238E27FC236}">
                <a16:creationId xmlns:a16="http://schemas.microsoft.com/office/drawing/2014/main" id="{0EA01ED9-EDFA-C6C3-AB05-76680B39CF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680443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338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C7E63F-D11D-023B-6CBA-FB61B8430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r>
              <a:rPr lang="fr-FR" b="1">
                <a:solidFill>
                  <a:srgbClr val="EBEBEB"/>
                </a:solidFill>
                <a:latin typeface="Forte" panose="03060902040502070203" pitchFamily="66" charset="0"/>
              </a:rPr>
              <a:t>Aide administrative</a:t>
            </a:r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4801AA37-A236-9E0E-354F-793828E459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058075"/>
              </p:ext>
            </p:extLst>
          </p:nvPr>
        </p:nvGraphicFramePr>
        <p:xfrm>
          <a:off x="965200" y="2925232"/>
          <a:ext cx="7219037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268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5F729D0E-84E4-C6AA-B347-2ECCF05F0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rgbClr val="EBEBEB"/>
                </a:solidFill>
              </a:rPr>
              <a:t>Gestion et soutien aux entreprises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8" name="Espace réservé du contenu 2">
            <a:extLst>
              <a:ext uri="{FF2B5EF4-FFF2-40B4-BE49-F238E27FC236}">
                <a16:creationId xmlns:a16="http://schemas.microsoft.com/office/drawing/2014/main" id="{D5EFD9FD-6FEC-46EB-609D-59A0136958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5530914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885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1942938" y="1881194"/>
            <a:ext cx="3299407" cy="330693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3122264" y="751601"/>
            <a:ext cx="6053670" cy="5354799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58E012D0-2461-0376-231C-D004A9C31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65" y="1130603"/>
            <a:ext cx="2506831" cy="4596794"/>
          </a:xfrm>
        </p:spPr>
        <p:txBody>
          <a:bodyPr anchor="ctr">
            <a:normAutofit/>
          </a:bodyPr>
          <a:lstStyle/>
          <a:p>
            <a:r>
              <a:rPr lang="fr-FR" sz="2800">
                <a:solidFill>
                  <a:srgbClr val="EBEBEB"/>
                </a:solidFill>
                <a:latin typeface="Forte" panose="03060902040502070203" pitchFamily="66" charset="0"/>
              </a:rPr>
              <a:t>Gestion pédagogique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8F141F4-D039-56DA-4CC6-AF5DEC883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7557" y="437513"/>
            <a:ext cx="4126961" cy="5954325"/>
          </a:xfrm>
        </p:spPr>
        <p:txBody>
          <a:bodyPr anchor="ctr">
            <a:normAutofit/>
          </a:bodyPr>
          <a:lstStyle/>
          <a:p>
            <a:r>
              <a:rPr lang="fr-FR" sz="1700">
                <a:latin typeface="Gabriola" panose="04040605051002020D02" pitchFamily="82" charset="0"/>
              </a:rPr>
              <a:t>Création de contenus pédagogiques</a:t>
            </a:r>
          </a:p>
          <a:p>
            <a:r>
              <a:rPr lang="fr-FR" sz="1700">
                <a:latin typeface="Gabriola" panose="04040605051002020D02" pitchFamily="82" charset="0"/>
              </a:rPr>
              <a:t>Intervention en tant que formateur sur des formation adultes </a:t>
            </a:r>
          </a:p>
          <a:p>
            <a:pPr marL="0" indent="0">
              <a:buNone/>
            </a:pPr>
            <a:endParaRPr lang="fr-FR" sz="1700">
              <a:latin typeface="Gabriola" panose="04040605051002020D02" pitchFamily="82" charset="0"/>
            </a:endParaRPr>
          </a:p>
          <a:p>
            <a:endParaRPr lang="fr-FR" sz="1700"/>
          </a:p>
        </p:txBody>
      </p:sp>
    </p:spTree>
    <p:extLst>
      <p:ext uri="{BB962C8B-B14F-4D97-AF65-F5344CB8AC3E}">
        <p14:creationId xmlns:p14="http://schemas.microsoft.com/office/powerpoint/2010/main" val="44451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4D33B5D-236C-C2AD-85FD-2526E68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358" y="1241266"/>
            <a:ext cx="3401945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Tarif prestations et déplacement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E2D86BB-893F-471B-AD66-50E01777C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7499" y="396837"/>
            <a:ext cx="4838628" cy="6058999"/>
            <a:chOff x="423333" y="396837"/>
            <a:chExt cx="6451503" cy="6058999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1E3F80D-79C6-468A-83E4-3FEA58556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3" y="402165"/>
              <a:ext cx="522933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009504C1-96CE-44B4-8DF0-613CF9D1DA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3161515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" name="Freeform 5">
              <a:extLst>
                <a:ext uri="{FF2B5EF4-FFF2-40B4-BE49-F238E27FC236}">
                  <a16:creationId xmlns:a16="http://schemas.microsoft.com/office/drawing/2014/main" id="{1F299836-4C10-4395-B386-C0FA537C41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5004670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graphicFrame>
        <p:nvGraphicFramePr>
          <p:cNvPr id="43" name="Espace réservé du contenu 3">
            <a:extLst>
              <a:ext uri="{FF2B5EF4-FFF2-40B4-BE49-F238E27FC236}">
                <a16:creationId xmlns:a16="http://schemas.microsoft.com/office/drawing/2014/main" id="{C7CAEB65-D155-6CA0-732D-9F488B6440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768331"/>
              </p:ext>
            </p:extLst>
          </p:nvPr>
        </p:nvGraphicFramePr>
        <p:xfrm>
          <a:off x="832322" y="1730244"/>
          <a:ext cx="3794482" cy="339751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6669">
                  <a:extLst>
                    <a:ext uri="{9D8B030D-6E8A-4147-A177-3AD203B41FA5}">
                      <a16:colId xmlns:a16="http://schemas.microsoft.com/office/drawing/2014/main" val="1310303560"/>
                    </a:ext>
                  </a:extLst>
                </a:gridCol>
                <a:gridCol w="2069590">
                  <a:extLst>
                    <a:ext uri="{9D8B030D-6E8A-4147-A177-3AD203B41FA5}">
                      <a16:colId xmlns:a16="http://schemas.microsoft.com/office/drawing/2014/main" val="2058626696"/>
                    </a:ext>
                  </a:extLst>
                </a:gridCol>
                <a:gridCol w="710513">
                  <a:extLst>
                    <a:ext uri="{9D8B030D-6E8A-4147-A177-3AD203B41FA5}">
                      <a16:colId xmlns:a16="http://schemas.microsoft.com/office/drawing/2014/main" val="3485782205"/>
                    </a:ext>
                  </a:extLst>
                </a:gridCol>
                <a:gridCol w="687710">
                  <a:extLst>
                    <a:ext uri="{9D8B030D-6E8A-4147-A177-3AD203B41FA5}">
                      <a16:colId xmlns:a16="http://schemas.microsoft.com/office/drawing/2014/main" val="1553833088"/>
                    </a:ext>
                  </a:extLst>
                </a:gridCol>
              </a:tblGrid>
              <a:tr h="56625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Gestion Administrative</a:t>
                      </a:r>
                    </a:p>
                  </a:txBody>
                  <a:tcPr marL="198203" marR="103066" marT="61295" marB="61295" vert="vert" anchor="ctr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Saisie de documents administratif</a:t>
                      </a:r>
                    </a:p>
                  </a:txBody>
                  <a:tcPr marL="198203" marR="103066" marT="61295" marB="6129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20€/h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349042"/>
                  </a:ext>
                </a:extLst>
              </a:tr>
              <a:tr h="5662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Suivi des dossiers administratifs</a:t>
                      </a:r>
                    </a:p>
                  </a:txBody>
                  <a:tcPr marL="198203" marR="103066" marT="61295" marB="6129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20€/h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314664"/>
                  </a:ext>
                </a:extLst>
              </a:tr>
              <a:tr h="5662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Gestion de planning,  rdv</a:t>
                      </a:r>
                    </a:p>
                  </a:txBody>
                  <a:tcPr marL="198203" marR="103066" marT="61295" marB="6129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15€/h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785389"/>
                  </a:ext>
                </a:extLst>
              </a:tr>
              <a:tr h="5662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Rédaction de courriers, note de service, d’information</a:t>
                      </a:r>
                    </a:p>
                  </a:txBody>
                  <a:tcPr marL="198203" marR="103066" marT="61295" marB="6129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20€/h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222445"/>
                  </a:ext>
                </a:extLst>
              </a:tr>
              <a:tr h="5662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Rédaction de compte rendu </a:t>
                      </a:r>
                    </a:p>
                  </a:txBody>
                  <a:tcPr marL="198203" marR="103066" marT="61295" marB="6129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20€/h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129215"/>
                  </a:ext>
                </a:extLst>
              </a:tr>
              <a:tr h="5662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Planification</a:t>
                      </a:r>
                    </a:p>
                  </a:txBody>
                  <a:tcPr marL="198203" marR="103066" marT="61295" marB="6129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15€/h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98203" marR="103066" marT="61295" marB="61295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789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781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991C7EE-026A-0A8F-A86F-A89092C0B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41" y="1241266"/>
            <a:ext cx="2370762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Tarif et déplacement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5A657F0-42F3-40D3-BC75-7DA1F5C6A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7499" y="396837"/>
            <a:ext cx="5929998" cy="6058999"/>
            <a:chOff x="423332" y="396837"/>
            <a:chExt cx="7906665" cy="605899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E94FF68-7A60-47B7-AB98-1674FC7F2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42B4F8D7-4E9C-45EF-9072-1AF32CEF7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3ECBDDDB-593C-40F0-8E80-AA75798EE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4844BD90-EE53-D8F6-5AAA-BBB2C0224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961729"/>
              </p:ext>
            </p:extLst>
          </p:nvPr>
        </p:nvGraphicFramePr>
        <p:xfrm>
          <a:off x="832322" y="2125000"/>
          <a:ext cx="4832387" cy="26080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20577">
                  <a:extLst>
                    <a:ext uri="{9D8B030D-6E8A-4147-A177-3AD203B41FA5}">
                      <a16:colId xmlns:a16="http://schemas.microsoft.com/office/drawing/2014/main" val="537685643"/>
                    </a:ext>
                  </a:extLst>
                </a:gridCol>
                <a:gridCol w="2313173">
                  <a:extLst>
                    <a:ext uri="{9D8B030D-6E8A-4147-A177-3AD203B41FA5}">
                      <a16:colId xmlns:a16="http://schemas.microsoft.com/office/drawing/2014/main" val="770382538"/>
                    </a:ext>
                  </a:extLst>
                </a:gridCol>
                <a:gridCol w="823630">
                  <a:extLst>
                    <a:ext uri="{9D8B030D-6E8A-4147-A177-3AD203B41FA5}">
                      <a16:colId xmlns:a16="http://schemas.microsoft.com/office/drawing/2014/main" val="365612094"/>
                    </a:ext>
                  </a:extLst>
                </a:gridCol>
                <a:gridCol w="1275007">
                  <a:extLst>
                    <a:ext uri="{9D8B030D-6E8A-4147-A177-3AD203B41FA5}">
                      <a16:colId xmlns:a16="http://schemas.microsoft.com/office/drawing/2014/main" val="1971860574"/>
                    </a:ext>
                  </a:extLst>
                </a:gridCol>
              </a:tblGrid>
              <a:tr h="111959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cap="all" spc="6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Aide administrative</a:t>
                      </a:r>
                    </a:p>
                  </a:txBody>
                  <a:tcPr marL="11949" marR="11949" marT="152937" marB="152937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i="0" u="none" strike="noStrike" cap="all" spc="6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Classer, archiver</a:t>
                      </a:r>
                    </a:p>
                  </a:txBody>
                  <a:tcPr marL="11949" marR="11949" marT="152937" marB="152937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cap="all" spc="6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10€/h</a:t>
                      </a:r>
                    </a:p>
                  </a:txBody>
                  <a:tcPr marL="11949" marR="11949" marT="152937" marB="152937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cap="all" spc="6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1949" marR="11949" marT="152937" marB="152937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1410009"/>
                  </a:ext>
                </a:extLst>
              </a:tr>
              <a:tr h="1488401">
                <a:tc vMerge="1">
                  <a:txBody>
                    <a:bodyPr/>
                    <a:lstStyle/>
                    <a:p>
                      <a:pPr algn="ctr" fontAlgn="b"/>
                      <a:endParaRPr lang="fr-FR" sz="2700" b="1" i="0" u="none" strike="noStrike">
                        <a:solidFill>
                          <a:srgbClr val="000000"/>
                        </a:solidFill>
                        <a:effectLst/>
                        <a:latin typeface="Gabriola" panose="04040605051002020D02" pitchFamily="82" charset="0"/>
                      </a:endParaRPr>
                    </a:p>
                  </a:txBody>
                  <a:tcPr marL="7144" marR="7144" marT="714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Aide aux démarches administratives</a:t>
                      </a:r>
                    </a:p>
                  </a:txBody>
                  <a:tcPr marL="11949" marR="11949" marT="11949" marB="152937" anchor="ctr">
                    <a:lnL w="38100" cmpd="sng">
                      <a:noFill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20€/h</a:t>
                      </a:r>
                    </a:p>
                  </a:txBody>
                  <a:tcPr marL="11949" marR="11949" marT="11949" marB="15293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1949" marR="11949" marT="11949" marB="15293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469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554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091D54B-59AB-4A5E-8E9E-0421BD66D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47CE62E-FFFD-4A1F-BA78-C3B89C36F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AE51FD27-6B6A-4D21-BF22-245DA9BD0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B8144315-1C5A-4185-A952-25D98D303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3C11957-CC6D-8BC1-660D-CD9412619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358" y="1241266"/>
            <a:ext cx="3401945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Gestion et soutien aux entreprises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E2D86BB-893F-471B-AD66-50E01777C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7499" y="396837"/>
            <a:ext cx="4838628" cy="6058999"/>
            <a:chOff x="423333" y="396837"/>
            <a:chExt cx="6451503" cy="605899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1E3F80D-79C6-468A-83E4-3FEA58556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3" y="402165"/>
              <a:ext cx="522933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009504C1-96CE-44B4-8DF0-613CF9D1DA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3161515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1F299836-4C10-4395-B386-C0FA537C41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5004670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DFD0C099-C322-DDEB-87B0-765CAA4FB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914575"/>
              </p:ext>
            </p:extLst>
          </p:nvPr>
        </p:nvGraphicFramePr>
        <p:xfrm>
          <a:off x="832322" y="2145441"/>
          <a:ext cx="3740460" cy="2567119"/>
        </p:xfrm>
        <a:graphic>
          <a:graphicData uri="http://schemas.openxmlformats.org/drawingml/2006/table">
            <a:tbl>
              <a:tblPr firstRow="1" bandRow="1">
                <a:noFill/>
                <a:tableStyleId>{5940675A-B579-460E-94D1-54222C63F5DA}</a:tableStyleId>
              </a:tblPr>
              <a:tblGrid>
                <a:gridCol w="343834">
                  <a:extLst>
                    <a:ext uri="{9D8B030D-6E8A-4147-A177-3AD203B41FA5}">
                      <a16:colId xmlns:a16="http://schemas.microsoft.com/office/drawing/2014/main" val="3942157027"/>
                    </a:ext>
                  </a:extLst>
                </a:gridCol>
                <a:gridCol w="1585535">
                  <a:extLst>
                    <a:ext uri="{9D8B030D-6E8A-4147-A177-3AD203B41FA5}">
                      <a16:colId xmlns:a16="http://schemas.microsoft.com/office/drawing/2014/main" val="1591141259"/>
                    </a:ext>
                  </a:extLst>
                </a:gridCol>
                <a:gridCol w="873165">
                  <a:extLst>
                    <a:ext uri="{9D8B030D-6E8A-4147-A177-3AD203B41FA5}">
                      <a16:colId xmlns:a16="http://schemas.microsoft.com/office/drawing/2014/main" val="1571378840"/>
                    </a:ext>
                  </a:extLst>
                </a:gridCol>
                <a:gridCol w="937926">
                  <a:extLst>
                    <a:ext uri="{9D8B030D-6E8A-4147-A177-3AD203B41FA5}">
                      <a16:colId xmlns:a16="http://schemas.microsoft.com/office/drawing/2014/main" val="2413201812"/>
                    </a:ext>
                  </a:extLst>
                </a:gridCol>
              </a:tblGrid>
              <a:tr h="1359377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Gestion &amp; soutien aux entreprises</a:t>
                      </a:r>
                    </a:p>
                  </a:txBody>
                  <a:tcPr marL="181962" marR="136472" marT="90981" marB="90981" vert="vert27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Suivi de dossiers </a:t>
                      </a:r>
                    </a:p>
                  </a:txBody>
                  <a:tcPr marL="181962" marR="136472" marT="90981" marB="909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25 €/h</a:t>
                      </a:r>
                    </a:p>
                  </a:txBody>
                  <a:tcPr marL="181962" marR="136472" marT="90981" marB="909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0,50 €/km</a:t>
                      </a:r>
                    </a:p>
                  </a:txBody>
                  <a:tcPr marL="181962" marR="136472" marT="90981" marB="909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07088"/>
                  </a:ext>
                </a:extLst>
              </a:tr>
              <a:tr h="1207742">
                <a:tc vMerge="1">
                  <a:txBody>
                    <a:bodyPr/>
                    <a:lstStyle/>
                    <a:p>
                      <a:pPr algn="ctr"/>
                      <a:endParaRPr lang="fr-FR" sz="2400" b="1">
                        <a:latin typeface="Gabriola" panose="04040605051002020D02" pitchFamily="82" charset="0"/>
                      </a:endParaRPr>
                    </a:p>
                  </a:txBody>
                  <a:tcPr marL="68580" marR="68580" marT="34290" marB="34290" vert="vert27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b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Tableau d’analyse</a:t>
                      </a:r>
                    </a:p>
                  </a:txBody>
                  <a:tcPr marL="181962" marR="136472" marT="90981" marB="90981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25€/h</a:t>
                      </a:r>
                    </a:p>
                    <a:p>
                      <a:pPr algn="ctr"/>
                      <a:endParaRPr lang="fr-FR" sz="13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abriola" panose="04040605051002020D02" pitchFamily="82" charset="0"/>
                      </a:endParaRPr>
                    </a:p>
                  </a:txBody>
                  <a:tcPr marL="181962" marR="136472" marT="90981" marB="909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Gabriola" panose="04040605051002020D02" pitchFamily="82" charset="0"/>
                        </a:rPr>
                        <a:t>0,50 €/km</a:t>
                      </a:r>
                    </a:p>
                    <a:p>
                      <a:pPr algn="ctr"/>
                      <a:endParaRPr lang="fr-FR" sz="13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Gabriola" panose="04040605051002020D02" pitchFamily="82" charset="0"/>
                      </a:endParaRPr>
                    </a:p>
                  </a:txBody>
                  <a:tcPr marL="181962" marR="136472" marT="90981" marB="909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148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1448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296</Words>
  <Application>Microsoft Office PowerPoint</Application>
  <PresentationFormat>Affichage à l'écran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Arial</vt:lpstr>
      <vt:lpstr>Century Gothic</vt:lpstr>
      <vt:lpstr>Forte</vt:lpstr>
      <vt:lpstr>Gabriola</vt:lpstr>
      <vt:lpstr>Wingdings</vt:lpstr>
      <vt:lpstr>Wingdings 2</vt:lpstr>
      <vt:lpstr>Wingdings 3</vt:lpstr>
      <vt:lpstr>Salle d’ions</vt:lpstr>
      <vt:lpstr>Alexandra BEN KHALED L’administratif au quotidien </vt:lpstr>
      <vt:lpstr>Liste des prestations</vt:lpstr>
      <vt:lpstr>Gestion  Administrative</vt:lpstr>
      <vt:lpstr>Aide administrative</vt:lpstr>
      <vt:lpstr>Gestion et soutien aux entreprises</vt:lpstr>
      <vt:lpstr>Gestion pédagogique</vt:lpstr>
      <vt:lpstr>Tarif prestations et déplacement</vt:lpstr>
      <vt:lpstr>Tarif et déplacement</vt:lpstr>
      <vt:lpstr>Gestion et soutien aux entreprises</vt:lpstr>
      <vt:lpstr>Tarif et déplacement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Liste des prestations</dc:title>
  <dc:creator>alexandra</dc:creator>
  <cp:lastModifiedBy>alexandra BEN KHALED</cp:lastModifiedBy>
  <cp:revision>6</cp:revision>
  <dcterms:created xsi:type="dcterms:W3CDTF">2022-09-23T17:59:30Z</dcterms:created>
  <dcterms:modified xsi:type="dcterms:W3CDTF">2025-05-01T10:16:40Z</dcterms:modified>
</cp:coreProperties>
</file>